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6" r:id="rId1"/>
  </p:sldMasterIdLst>
  <p:sldIdLst>
    <p:sldId id="256" r:id="rId2"/>
    <p:sldId id="300" r:id="rId3"/>
    <p:sldId id="258" r:id="rId4"/>
    <p:sldId id="259" r:id="rId5"/>
    <p:sldId id="260" r:id="rId6"/>
    <p:sldId id="301" r:id="rId7"/>
    <p:sldId id="262" r:id="rId8"/>
    <p:sldId id="263" r:id="rId9"/>
    <p:sldId id="302" r:id="rId10"/>
    <p:sldId id="265" r:id="rId11"/>
    <p:sldId id="303" r:id="rId12"/>
    <p:sldId id="267" r:id="rId13"/>
    <p:sldId id="304" r:id="rId14"/>
    <p:sldId id="269" r:id="rId15"/>
    <p:sldId id="270" r:id="rId16"/>
    <p:sldId id="271" r:id="rId17"/>
    <p:sldId id="305" r:id="rId18"/>
    <p:sldId id="273" r:id="rId19"/>
    <p:sldId id="274" r:id="rId20"/>
    <p:sldId id="275" r:id="rId21"/>
    <p:sldId id="306" r:id="rId22"/>
    <p:sldId id="277" r:id="rId23"/>
    <p:sldId id="278" r:id="rId24"/>
    <p:sldId id="279" r:id="rId25"/>
    <p:sldId id="280" r:id="rId26"/>
    <p:sldId id="281" r:id="rId27"/>
    <p:sldId id="307" r:id="rId28"/>
    <p:sldId id="283" r:id="rId29"/>
    <p:sldId id="308" r:id="rId30"/>
    <p:sldId id="285" r:id="rId31"/>
    <p:sldId id="286" r:id="rId32"/>
    <p:sldId id="309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310" r:id="rId41"/>
    <p:sldId id="296" r:id="rId42"/>
    <p:sldId id="297" r:id="rId43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>
      <p:cViewPr varScale="1">
        <p:scale>
          <a:sx n="124" d="100"/>
          <a:sy n="124" d="100"/>
        </p:scale>
        <p:origin x="640" y="1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5/10/19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973921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61233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71895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5605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5/10/19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1074419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35345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5/10/19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44384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5/10/19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447800" y="4038600"/>
            <a:ext cx="9525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643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5/10/19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108648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5/10/19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341382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5/10/19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81668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5/10/19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90706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7" r:id="rId1"/>
    <p:sldLayoutId id="2147484128" r:id="rId2"/>
    <p:sldLayoutId id="2147484129" r:id="rId3"/>
    <p:sldLayoutId id="2147484130" r:id="rId4"/>
    <p:sldLayoutId id="2147484131" r:id="rId5"/>
    <p:sldLayoutId id="2147484132" r:id="rId6"/>
    <p:sldLayoutId id="2147484133" r:id="rId7"/>
    <p:sldLayoutId id="2147484134" r:id="rId8"/>
    <p:sldLayoutId id="2147484135" r:id="rId9"/>
    <p:sldLayoutId id="2147484136" r:id="rId10"/>
    <p:sldLayoutId id="2147484137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71600" y="1600200"/>
            <a:ext cx="9601200" cy="3357971"/>
          </a:xfrm>
          <a:prstGeom prst="rect">
            <a:avLst/>
          </a:prstGeom>
        </p:spPr>
        <p:txBody>
          <a:bodyPr vert="horz" wrap="square" lIns="0" tIns="201295" rIns="0" bIns="0" rtlCol="0">
            <a:spAutoFit/>
          </a:bodyPr>
          <a:lstStyle/>
          <a:p>
            <a:pPr marL="95250" marR="5080">
              <a:lnSpc>
                <a:spcPts val="8150"/>
              </a:lnSpc>
              <a:spcBef>
                <a:spcPts val="1585"/>
              </a:spcBef>
              <a:tabLst>
                <a:tab pos="9990455" algn="l"/>
              </a:tabLst>
            </a:pPr>
            <a:r>
              <a:rPr sz="7200" spc="-80" dirty="0" smtClean="0"/>
              <a:t>Level </a:t>
            </a:r>
            <a:r>
              <a:rPr sz="7200" spc="-180" dirty="0"/>
              <a:t>Two </a:t>
            </a:r>
            <a:r>
              <a:rPr sz="7200" spc="-70" dirty="0" smtClean="0"/>
              <a:t>Security </a:t>
            </a:r>
            <a:r>
              <a:rPr sz="7200" spc="-90" dirty="0" smtClean="0">
                <a:uFill>
                  <a:solidFill>
                    <a:srgbClr val="7E7E7E"/>
                  </a:solidFill>
                </a:uFill>
              </a:rPr>
              <a:t>Course</a:t>
            </a:r>
            <a:r>
              <a:rPr lang="en-US" sz="7200" u="sng" spc="-90" smtClean="0">
                <a:uFill>
                  <a:solidFill>
                    <a:srgbClr val="7E7E7E"/>
                  </a:solidFill>
                </a:uFill>
              </a:rPr>
              <a:t/>
            </a:r>
            <a:br>
              <a:rPr lang="en-US" sz="7200" u="sng" spc="-90" smtClean="0">
                <a:uFill>
                  <a:solidFill>
                    <a:srgbClr val="7E7E7E"/>
                  </a:solidFill>
                </a:uFill>
              </a:rPr>
            </a:br>
            <a:r>
              <a:rPr sz="2350" spc="190" smtClean="0">
                <a:solidFill>
                  <a:srgbClr val="626F52"/>
                </a:solidFill>
              </a:rPr>
              <a:t>TEXAS </a:t>
            </a:r>
            <a:r>
              <a:rPr sz="2350" spc="160" dirty="0">
                <a:solidFill>
                  <a:srgbClr val="626F52"/>
                </a:solidFill>
              </a:rPr>
              <a:t>PRIVATE </a:t>
            </a:r>
            <a:r>
              <a:rPr sz="2350" spc="200" dirty="0">
                <a:solidFill>
                  <a:srgbClr val="626F52"/>
                </a:solidFill>
              </a:rPr>
              <a:t>SECURITY</a:t>
            </a:r>
            <a:r>
              <a:rPr sz="2350" spc="645" dirty="0">
                <a:solidFill>
                  <a:srgbClr val="626F52"/>
                </a:solidFill>
              </a:rPr>
              <a:t> </a:t>
            </a:r>
            <a:r>
              <a:rPr sz="2350" spc="200" dirty="0">
                <a:solidFill>
                  <a:srgbClr val="626F52"/>
                </a:solidFill>
              </a:rPr>
              <a:t>TRAINING</a:t>
            </a:r>
            <a:endParaRPr sz="235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6654" y="912444"/>
            <a:ext cx="9186545" cy="7620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800" spc="-75" dirty="0">
                <a:solidFill>
                  <a:srgbClr val="404040"/>
                </a:solidFill>
              </a:rPr>
              <a:t>Interacting </a:t>
            </a:r>
            <a:r>
              <a:rPr sz="4800" spc="-40" dirty="0">
                <a:solidFill>
                  <a:srgbClr val="404040"/>
                </a:solidFill>
              </a:rPr>
              <a:t>with </a:t>
            </a:r>
            <a:r>
              <a:rPr sz="4800" spc="-55" dirty="0">
                <a:solidFill>
                  <a:srgbClr val="404040"/>
                </a:solidFill>
              </a:rPr>
              <a:t>Peace</a:t>
            </a:r>
            <a:r>
              <a:rPr sz="4800" spc="-145" dirty="0">
                <a:solidFill>
                  <a:srgbClr val="404040"/>
                </a:solidFill>
              </a:rPr>
              <a:t> </a:t>
            </a:r>
            <a:r>
              <a:rPr sz="4800" spc="-70" dirty="0">
                <a:solidFill>
                  <a:srgbClr val="404040"/>
                </a:solidFill>
              </a:rPr>
              <a:t>Officers</a:t>
            </a:r>
            <a:endParaRPr sz="4800"/>
          </a:p>
        </p:txBody>
      </p:sp>
      <p:sp>
        <p:nvSpPr>
          <p:cNvPr id="3" name="object 3"/>
          <p:cNvSpPr txBox="1"/>
          <p:nvPr/>
        </p:nvSpPr>
        <p:spPr>
          <a:xfrm>
            <a:off x="1085214" y="1771904"/>
            <a:ext cx="9984740" cy="3778885"/>
          </a:xfrm>
          <a:prstGeom prst="rect">
            <a:avLst/>
          </a:prstGeom>
        </p:spPr>
        <p:txBody>
          <a:bodyPr vert="horz" wrap="square" lIns="0" tIns="100330" rIns="0" bIns="0" rtlCol="0">
            <a:spAutoFit/>
          </a:bodyPr>
          <a:lstStyle/>
          <a:p>
            <a:pPr marL="104139" marR="395605" indent="-91440">
              <a:lnSpc>
                <a:spcPts val="3100"/>
              </a:lnSpc>
              <a:spcBef>
                <a:spcPts val="790"/>
              </a:spcBef>
              <a:buClr>
                <a:srgbClr val="E38312"/>
              </a:buClr>
              <a:buSzPct val="96825"/>
              <a:buFont typeface="Wingdings"/>
              <a:buChar char=""/>
              <a:tabLst>
                <a:tab pos="379095" algn="l"/>
              </a:tabLst>
            </a:pPr>
            <a:r>
              <a:rPr sz="3150" dirty="0">
                <a:solidFill>
                  <a:srgbClr val="404040"/>
                </a:solidFill>
                <a:latin typeface="Calibri"/>
                <a:cs typeface="Calibri"/>
              </a:rPr>
              <a:t>Peace </a:t>
            </a:r>
            <a:r>
              <a:rPr sz="3150" spc="-15" dirty="0">
                <a:solidFill>
                  <a:srgbClr val="404040"/>
                </a:solidFill>
                <a:latin typeface="Calibri"/>
                <a:cs typeface="Calibri"/>
              </a:rPr>
              <a:t>officers </a:t>
            </a:r>
            <a:r>
              <a:rPr sz="3150" spc="-30" dirty="0">
                <a:solidFill>
                  <a:srgbClr val="404040"/>
                </a:solidFill>
                <a:latin typeface="Calibri"/>
                <a:cs typeface="Calibri"/>
              </a:rPr>
              <a:t>are </a:t>
            </a:r>
            <a:r>
              <a:rPr sz="3150" spc="5" dirty="0">
                <a:solidFill>
                  <a:srgbClr val="404040"/>
                </a:solidFill>
                <a:latin typeface="Calibri"/>
                <a:cs typeface="Calibri"/>
              </a:rPr>
              <a:t>law </a:t>
            </a:r>
            <a:r>
              <a:rPr sz="3150" spc="-10" dirty="0">
                <a:solidFill>
                  <a:srgbClr val="404040"/>
                </a:solidFill>
                <a:latin typeface="Calibri"/>
                <a:cs typeface="Calibri"/>
              </a:rPr>
              <a:t>enforcement </a:t>
            </a:r>
            <a:r>
              <a:rPr sz="3150" spc="-15" dirty="0">
                <a:solidFill>
                  <a:srgbClr val="404040"/>
                </a:solidFill>
                <a:latin typeface="Calibri"/>
                <a:cs typeface="Calibri"/>
              </a:rPr>
              <a:t>officers </a:t>
            </a:r>
            <a:r>
              <a:rPr sz="3150" spc="-5" dirty="0">
                <a:solidFill>
                  <a:srgbClr val="404040"/>
                </a:solidFill>
                <a:latin typeface="Calibri"/>
                <a:cs typeface="Calibri"/>
              </a:rPr>
              <a:t>who protect  </a:t>
            </a:r>
            <a:r>
              <a:rPr sz="3150" dirty="0">
                <a:solidFill>
                  <a:srgbClr val="404040"/>
                </a:solidFill>
                <a:latin typeface="Calibri"/>
                <a:cs typeface="Calibri"/>
              </a:rPr>
              <a:t>people </a:t>
            </a:r>
            <a:r>
              <a:rPr sz="3150" spc="5" dirty="0">
                <a:solidFill>
                  <a:srgbClr val="404040"/>
                </a:solidFill>
                <a:latin typeface="Calibri"/>
                <a:cs typeface="Calibri"/>
              </a:rPr>
              <a:t>and </a:t>
            </a:r>
            <a:r>
              <a:rPr sz="3150" spc="-15" dirty="0">
                <a:solidFill>
                  <a:srgbClr val="404040"/>
                </a:solidFill>
                <a:latin typeface="Calibri"/>
                <a:cs typeface="Calibri"/>
              </a:rPr>
              <a:t>property </a:t>
            </a:r>
            <a:r>
              <a:rPr sz="3150" spc="5" dirty="0">
                <a:solidFill>
                  <a:srgbClr val="404040"/>
                </a:solidFill>
                <a:latin typeface="Calibri"/>
                <a:cs typeface="Calibri"/>
              </a:rPr>
              <a:t>and </a:t>
            </a:r>
            <a:r>
              <a:rPr sz="3150" spc="-20" dirty="0">
                <a:solidFill>
                  <a:srgbClr val="404040"/>
                </a:solidFill>
                <a:latin typeface="Calibri"/>
                <a:cs typeface="Calibri"/>
              </a:rPr>
              <a:t>enforce</a:t>
            </a:r>
            <a:r>
              <a:rPr sz="3150" spc="-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150" spc="-5" dirty="0">
                <a:solidFill>
                  <a:srgbClr val="404040"/>
                </a:solidFill>
                <a:latin typeface="Calibri"/>
                <a:cs typeface="Calibri"/>
              </a:rPr>
              <a:t>laws</a:t>
            </a:r>
            <a:endParaRPr sz="3150">
              <a:latin typeface="Calibri"/>
              <a:cs typeface="Calibri"/>
            </a:endParaRPr>
          </a:p>
          <a:p>
            <a:pPr marL="104139" marR="93345" indent="-91440">
              <a:lnSpc>
                <a:spcPts val="3030"/>
              </a:lnSpc>
              <a:spcBef>
                <a:spcPts val="1430"/>
              </a:spcBef>
              <a:buClr>
                <a:srgbClr val="E38312"/>
              </a:buClr>
              <a:buSzPct val="96825"/>
              <a:buFont typeface="Wingdings"/>
              <a:buChar char=""/>
              <a:tabLst>
                <a:tab pos="379095" algn="l"/>
              </a:tabLst>
            </a:pPr>
            <a:r>
              <a:rPr sz="3150" dirty="0">
                <a:solidFill>
                  <a:srgbClr val="404040"/>
                </a:solidFill>
                <a:latin typeface="Calibri"/>
                <a:cs typeface="Calibri"/>
              </a:rPr>
              <a:t>Security </a:t>
            </a:r>
            <a:r>
              <a:rPr sz="3150" spc="-15" dirty="0">
                <a:solidFill>
                  <a:srgbClr val="404040"/>
                </a:solidFill>
                <a:latin typeface="Calibri"/>
                <a:cs typeface="Calibri"/>
              </a:rPr>
              <a:t>officers </a:t>
            </a:r>
            <a:r>
              <a:rPr sz="3150" spc="-5" dirty="0">
                <a:solidFill>
                  <a:srgbClr val="404040"/>
                </a:solidFill>
                <a:latin typeface="Calibri"/>
                <a:cs typeface="Calibri"/>
              </a:rPr>
              <a:t>only protect </a:t>
            </a:r>
            <a:r>
              <a:rPr sz="3150" dirty="0">
                <a:solidFill>
                  <a:srgbClr val="404040"/>
                </a:solidFill>
                <a:latin typeface="Calibri"/>
                <a:cs typeface="Calibri"/>
              </a:rPr>
              <a:t>specific people </a:t>
            </a:r>
            <a:r>
              <a:rPr sz="3150" spc="5" dirty="0">
                <a:solidFill>
                  <a:srgbClr val="404040"/>
                </a:solidFill>
                <a:latin typeface="Calibri"/>
                <a:cs typeface="Calibri"/>
              </a:rPr>
              <a:t>and </a:t>
            </a:r>
            <a:r>
              <a:rPr sz="3150" spc="-15" dirty="0">
                <a:solidFill>
                  <a:srgbClr val="404040"/>
                </a:solidFill>
                <a:latin typeface="Calibri"/>
                <a:cs typeface="Calibri"/>
              </a:rPr>
              <a:t>property  </a:t>
            </a:r>
            <a:r>
              <a:rPr sz="3150" spc="5" dirty="0">
                <a:solidFill>
                  <a:srgbClr val="404040"/>
                </a:solidFill>
                <a:latin typeface="Calibri"/>
                <a:cs typeface="Calibri"/>
              </a:rPr>
              <a:t>and </a:t>
            </a:r>
            <a:r>
              <a:rPr sz="3150" spc="-25" dirty="0">
                <a:solidFill>
                  <a:srgbClr val="FF0000"/>
                </a:solidFill>
                <a:latin typeface="Calibri"/>
                <a:cs typeface="Calibri"/>
              </a:rPr>
              <a:t>may </a:t>
            </a:r>
            <a:r>
              <a:rPr sz="3150" spc="-5" dirty="0">
                <a:solidFill>
                  <a:srgbClr val="FF0000"/>
                </a:solidFill>
                <a:latin typeface="Calibri"/>
                <a:cs typeface="Calibri"/>
              </a:rPr>
              <a:t>not </a:t>
            </a:r>
            <a:r>
              <a:rPr sz="3150" spc="-15" dirty="0">
                <a:solidFill>
                  <a:srgbClr val="FF0000"/>
                </a:solidFill>
                <a:latin typeface="Calibri"/>
                <a:cs typeface="Calibri"/>
              </a:rPr>
              <a:t>represent </a:t>
            </a:r>
            <a:r>
              <a:rPr sz="3150" spc="5" dirty="0">
                <a:solidFill>
                  <a:srgbClr val="FF0000"/>
                </a:solidFill>
                <a:latin typeface="Calibri"/>
                <a:cs typeface="Calibri"/>
              </a:rPr>
              <a:t>themselves </a:t>
            </a:r>
            <a:r>
              <a:rPr sz="3150" spc="10" dirty="0">
                <a:solidFill>
                  <a:srgbClr val="FF0000"/>
                </a:solidFill>
                <a:latin typeface="Calibri"/>
                <a:cs typeface="Calibri"/>
              </a:rPr>
              <a:t>as a peace </a:t>
            </a:r>
            <a:r>
              <a:rPr sz="3150" spc="-5" dirty="0">
                <a:solidFill>
                  <a:srgbClr val="FF0000"/>
                </a:solidFill>
                <a:latin typeface="Calibri"/>
                <a:cs typeface="Calibri"/>
              </a:rPr>
              <a:t>officer</a:t>
            </a:r>
            <a:endParaRPr sz="3150">
              <a:latin typeface="Calibri"/>
              <a:cs typeface="Calibri"/>
            </a:endParaRPr>
          </a:p>
          <a:p>
            <a:pPr marL="104139" marR="5080" indent="-91440">
              <a:lnSpc>
                <a:spcPts val="3030"/>
              </a:lnSpc>
              <a:spcBef>
                <a:spcPts val="1510"/>
              </a:spcBef>
              <a:buClr>
                <a:srgbClr val="E38312"/>
              </a:buClr>
              <a:buSzPct val="96825"/>
              <a:buFont typeface="Wingdings"/>
              <a:buChar char=""/>
              <a:tabLst>
                <a:tab pos="379095" algn="l"/>
              </a:tabLst>
            </a:pPr>
            <a:r>
              <a:rPr sz="3150" spc="5" dirty="0">
                <a:solidFill>
                  <a:srgbClr val="404040"/>
                </a:solidFill>
                <a:latin typeface="Calibri"/>
                <a:cs typeface="Calibri"/>
              </a:rPr>
              <a:t>If </a:t>
            </a:r>
            <a:r>
              <a:rPr sz="3150" spc="10" dirty="0">
                <a:solidFill>
                  <a:srgbClr val="404040"/>
                </a:solidFill>
                <a:latin typeface="Calibri"/>
                <a:cs typeface="Calibri"/>
              </a:rPr>
              <a:t>a </a:t>
            </a:r>
            <a:r>
              <a:rPr sz="3150" dirty="0">
                <a:solidFill>
                  <a:srgbClr val="404040"/>
                </a:solidFill>
                <a:latin typeface="Calibri"/>
                <a:cs typeface="Calibri"/>
              </a:rPr>
              <a:t>police </a:t>
            </a:r>
            <a:r>
              <a:rPr sz="3150" spc="-5" dirty="0">
                <a:solidFill>
                  <a:srgbClr val="404040"/>
                </a:solidFill>
                <a:latin typeface="Calibri"/>
                <a:cs typeface="Calibri"/>
              </a:rPr>
              <a:t>officer </a:t>
            </a:r>
            <a:r>
              <a:rPr sz="3150" dirty="0">
                <a:solidFill>
                  <a:srgbClr val="404040"/>
                </a:solidFill>
                <a:latin typeface="Calibri"/>
                <a:cs typeface="Calibri"/>
              </a:rPr>
              <a:t>asks </a:t>
            </a:r>
            <a:r>
              <a:rPr sz="3150" spc="-20" dirty="0">
                <a:solidFill>
                  <a:srgbClr val="404040"/>
                </a:solidFill>
                <a:latin typeface="Calibri"/>
                <a:cs typeface="Calibri"/>
              </a:rPr>
              <a:t>you </a:t>
            </a:r>
            <a:r>
              <a:rPr sz="3150" spc="10" dirty="0">
                <a:solidFill>
                  <a:srgbClr val="404040"/>
                </a:solidFill>
                <a:latin typeface="Calibri"/>
                <a:cs typeface="Calibri"/>
              </a:rPr>
              <a:t>to </a:t>
            </a:r>
            <a:r>
              <a:rPr sz="3150" spc="-10" dirty="0">
                <a:solidFill>
                  <a:srgbClr val="404040"/>
                </a:solidFill>
                <a:latin typeface="Calibri"/>
                <a:cs typeface="Calibri"/>
              </a:rPr>
              <a:t>leave </a:t>
            </a:r>
            <a:r>
              <a:rPr sz="3150" spc="-20" dirty="0">
                <a:solidFill>
                  <a:srgbClr val="404040"/>
                </a:solidFill>
                <a:latin typeface="Calibri"/>
                <a:cs typeface="Calibri"/>
              </a:rPr>
              <a:t>your </a:t>
            </a:r>
            <a:r>
              <a:rPr sz="3150" dirty="0">
                <a:solidFill>
                  <a:srgbClr val="404040"/>
                </a:solidFill>
                <a:latin typeface="Calibri"/>
                <a:cs typeface="Calibri"/>
              </a:rPr>
              <a:t>post</a:t>
            </a:r>
            <a:r>
              <a:rPr sz="3150" dirty="0">
                <a:solidFill>
                  <a:srgbClr val="FF0000"/>
                </a:solidFill>
                <a:latin typeface="Calibri"/>
                <a:cs typeface="Calibri"/>
              </a:rPr>
              <a:t>, </a:t>
            </a:r>
            <a:r>
              <a:rPr sz="3150" spc="-20" dirty="0">
                <a:solidFill>
                  <a:srgbClr val="FF0000"/>
                </a:solidFill>
                <a:latin typeface="Calibri"/>
                <a:cs typeface="Calibri"/>
              </a:rPr>
              <a:t>you </a:t>
            </a:r>
            <a:r>
              <a:rPr sz="3150" spc="-25" dirty="0">
                <a:solidFill>
                  <a:srgbClr val="FF0000"/>
                </a:solidFill>
                <a:latin typeface="Calibri"/>
                <a:cs typeface="Calibri"/>
              </a:rPr>
              <a:t>CANNOT  </a:t>
            </a:r>
            <a:r>
              <a:rPr sz="3150" spc="-20" dirty="0">
                <a:solidFill>
                  <a:srgbClr val="FF0000"/>
                </a:solidFill>
                <a:latin typeface="Calibri"/>
                <a:cs typeface="Calibri"/>
              </a:rPr>
              <a:t>refuse</a:t>
            </a:r>
            <a:endParaRPr sz="3150">
              <a:latin typeface="Calibri"/>
              <a:cs typeface="Calibri"/>
            </a:endParaRPr>
          </a:p>
          <a:p>
            <a:pPr marL="104139" marR="577215" indent="-91440">
              <a:lnSpc>
                <a:spcPts val="3100"/>
              </a:lnSpc>
              <a:spcBef>
                <a:spcPts val="1385"/>
              </a:spcBef>
              <a:buClr>
                <a:srgbClr val="E38312"/>
              </a:buClr>
              <a:buSzPct val="96825"/>
              <a:buFont typeface="Wingdings"/>
              <a:buChar char=""/>
              <a:tabLst>
                <a:tab pos="379095" algn="l"/>
              </a:tabLst>
            </a:pPr>
            <a:r>
              <a:rPr sz="3150" spc="10" dirty="0">
                <a:solidFill>
                  <a:srgbClr val="404040"/>
                </a:solidFill>
                <a:latin typeface="Calibri"/>
                <a:cs typeface="Calibri"/>
              </a:rPr>
              <a:t>A </a:t>
            </a:r>
            <a:r>
              <a:rPr sz="3150" spc="5" dirty="0">
                <a:solidFill>
                  <a:srgbClr val="404040"/>
                </a:solidFill>
                <a:latin typeface="Calibri"/>
                <a:cs typeface="Calibri"/>
              </a:rPr>
              <a:t>PSB </a:t>
            </a:r>
            <a:r>
              <a:rPr sz="3150" spc="-10" dirty="0">
                <a:solidFill>
                  <a:srgbClr val="404040"/>
                </a:solidFill>
                <a:latin typeface="Calibri"/>
                <a:cs typeface="Calibri"/>
              </a:rPr>
              <a:t>investigator </a:t>
            </a:r>
            <a:r>
              <a:rPr sz="3150" dirty="0">
                <a:solidFill>
                  <a:srgbClr val="404040"/>
                </a:solidFill>
                <a:latin typeface="Calibri"/>
                <a:cs typeface="Calibri"/>
              </a:rPr>
              <a:t>or Peace </a:t>
            </a:r>
            <a:r>
              <a:rPr sz="3150" spc="-5" dirty="0">
                <a:solidFill>
                  <a:srgbClr val="404040"/>
                </a:solidFill>
                <a:latin typeface="Calibri"/>
                <a:cs typeface="Calibri"/>
              </a:rPr>
              <a:t>Officer </a:t>
            </a:r>
            <a:r>
              <a:rPr sz="3150" spc="-25" dirty="0">
                <a:solidFill>
                  <a:srgbClr val="404040"/>
                </a:solidFill>
                <a:latin typeface="Calibri"/>
                <a:cs typeface="Calibri"/>
              </a:rPr>
              <a:t>may </a:t>
            </a:r>
            <a:r>
              <a:rPr sz="3150" dirty="0">
                <a:solidFill>
                  <a:srgbClr val="404040"/>
                </a:solidFill>
                <a:latin typeface="Calibri"/>
                <a:cs typeface="Calibri"/>
              </a:rPr>
              <a:t>demand </a:t>
            </a:r>
            <a:r>
              <a:rPr sz="3150" spc="10" dirty="0">
                <a:solidFill>
                  <a:srgbClr val="404040"/>
                </a:solidFill>
                <a:latin typeface="Calibri"/>
                <a:cs typeface="Calibri"/>
              </a:rPr>
              <a:t>to </a:t>
            </a:r>
            <a:r>
              <a:rPr sz="3150" spc="5" dirty="0">
                <a:solidFill>
                  <a:srgbClr val="404040"/>
                </a:solidFill>
                <a:latin typeface="Calibri"/>
                <a:cs typeface="Calibri"/>
              </a:rPr>
              <a:t>see  </a:t>
            </a:r>
            <a:r>
              <a:rPr sz="3150" spc="-20" dirty="0">
                <a:solidFill>
                  <a:srgbClr val="404040"/>
                </a:solidFill>
                <a:latin typeface="Calibri"/>
                <a:cs typeface="Calibri"/>
              </a:rPr>
              <a:t>your </a:t>
            </a:r>
            <a:r>
              <a:rPr sz="3150" spc="-15" dirty="0">
                <a:solidFill>
                  <a:srgbClr val="FF0000"/>
                </a:solidFill>
                <a:latin typeface="Calibri"/>
                <a:cs typeface="Calibri"/>
              </a:rPr>
              <a:t>Pocket </a:t>
            </a:r>
            <a:r>
              <a:rPr sz="3150" spc="-30" dirty="0">
                <a:solidFill>
                  <a:srgbClr val="FF0000"/>
                </a:solidFill>
                <a:latin typeface="Calibri"/>
                <a:cs typeface="Calibri"/>
              </a:rPr>
              <a:t>Card </a:t>
            </a:r>
            <a:r>
              <a:rPr sz="3150" spc="-5" dirty="0">
                <a:solidFill>
                  <a:srgbClr val="FF0000"/>
                </a:solidFill>
                <a:latin typeface="Calibri"/>
                <a:cs typeface="Calibri"/>
              </a:rPr>
              <a:t>(issued </a:t>
            </a:r>
            <a:r>
              <a:rPr sz="3150" spc="5" dirty="0">
                <a:solidFill>
                  <a:srgbClr val="FF0000"/>
                </a:solidFill>
                <a:latin typeface="Calibri"/>
                <a:cs typeface="Calibri"/>
              </a:rPr>
              <a:t>and </a:t>
            </a:r>
            <a:r>
              <a:rPr sz="3150" spc="-5" dirty="0">
                <a:solidFill>
                  <a:srgbClr val="FF0000"/>
                </a:solidFill>
                <a:latin typeface="Calibri"/>
                <a:cs typeface="Calibri"/>
              </a:rPr>
              <a:t>owned </a:t>
            </a:r>
            <a:r>
              <a:rPr sz="3150" dirty="0">
                <a:solidFill>
                  <a:srgbClr val="FF0000"/>
                </a:solidFill>
                <a:latin typeface="Calibri"/>
                <a:cs typeface="Calibri"/>
              </a:rPr>
              <a:t>by</a:t>
            </a:r>
            <a:r>
              <a:rPr sz="3150" spc="15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150" spc="-15" dirty="0">
                <a:solidFill>
                  <a:srgbClr val="FF0000"/>
                </a:solidFill>
                <a:latin typeface="Calibri"/>
                <a:cs typeface="Calibri"/>
              </a:rPr>
              <a:t>state)</a:t>
            </a:r>
            <a:endParaRPr sz="31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71600" y="1600200"/>
            <a:ext cx="9601200" cy="2306401"/>
          </a:xfrm>
          <a:prstGeom prst="rect">
            <a:avLst/>
          </a:prstGeom>
        </p:spPr>
        <p:txBody>
          <a:bodyPr vert="horz" wrap="square" lIns="0" tIns="201295" rIns="0" bIns="0" rtlCol="0">
            <a:spAutoFit/>
          </a:bodyPr>
          <a:lstStyle/>
          <a:p>
            <a:pPr marL="95250" marR="5080">
              <a:lnSpc>
                <a:spcPts val="8150"/>
              </a:lnSpc>
              <a:spcBef>
                <a:spcPts val="1585"/>
              </a:spcBef>
              <a:tabLst>
                <a:tab pos="9990455" algn="l"/>
              </a:tabLst>
            </a:pPr>
            <a:r>
              <a:rPr lang="en-US" sz="7200" spc="-70" dirty="0" smtClean="0">
                <a:uFill>
                  <a:solidFill>
                    <a:srgbClr val="7E7E7E"/>
                  </a:solidFill>
                </a:uFill>
              </a:rPr>
              <a:t>Conflict</a:t>
            </a:r>
            <a:r>
              <a:rPr lang="en-US" sz="7200" spc="5" dirty="0" smtClean="0">
                <a:uFill>
                  <a:solidFill>
                    <a:srgbClr val="7E7E7E"/>
                  </a:solidFill>
                </a:uFill>
              </a:rPr>
              <a:t/>
            </a:r>
            <a:br>
              <a:rPr lang="en-US" sz="7200" spc="5" dirty="0" smtClean="0">
                <a:uFill>
                  <a:solidFill>
                    <a:srgbClr val="7E7E7E"/>
                  </a:solidFill>
                </a:uFill>
              </a:rPr>
            </a:br>
            <a:r>
              <a:rPr lang="en-US" sz="7200" spc="-75" dirty="0" smtClean="0">
                <a:uFill>
                  <a:solidFill>
                    <a:srgbClr val="7E7E7E"/>
                  </a:solidFill>
                </a:uFill>
              </a:rPr>
              <a:t>Resolution</a:t>
            </a:r>
            <a:endParaRPr sz="2350" dirty="0"/>
          </a:p>
        </p:txBody>
      </p:sp>
    </p:spTree>
    <p:extLst>
      <p:ext uri="{BB962C8B-B14F-4D97-AF65-F5344CB8AC3E}">
        <p14:creationId xmlns:p14="http://schemas.microsoft.com/office/powerpoint/2010/main" val="14689294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6654" y="912444"/>
            <a:ext cx="8729345" cy="7620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800" spc="-45" dirty="0">
                <a:solidFill>
                  <a:srgbClr val="404040"/>
                </a:solidFill>
              </a:rPr>
              <a:t>Conflict</a:t>
            </a:r>
            <a:r>
              <a:rPr sz="4800" spc="-185" dirty="0">
                <a:solidFill>
                  <a:srgbClr val="404040"/>
                </a:solidFill>
              </a:rPr>
              <a:t> </a:t>
            </a:r>
            <a:r>
              <a:rPr sz="4800" spc="-60" dirty="0">
                <a:solidFill>
                  <a:srgbClr val="404040"/>
                </a:solidFill>
              </a:rPr>
              <a:t>Resolution</a:t>
            </a:r>
            <a:endParaRPr sz="4800"/>
          </a:p>
        </p:txBody>
      </p:sp>
      <p:sp>
        <p:nvSpPr>
          <p:cNvPr id="3" name="object 3"/>
          <p:cNvSpPr txBox="1"/>
          <p:nvPr/>
        </p:nvSpPr>
        <p:spPr>
          <a:xfrm>
            <a:off x="1085214" y="1808480"/>
            <a:ext cx="9741535" cy="2451100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104139" marR="871855" indent="-91440">
              <a:lnSpc>
                <a:spcPts val="3460"/>
              </a:lnSpc>
              <a:spcBef>
                <a:spcPts val="505"/>
              </a:spcBef>
              <a:buClr>
                <a:srgbClr val="E38312"/>
              </a:buClr>
              <a:buSzPct val="96825"/>
              <a:buFont typeface="Wingdings"/>
              <a:buChar char=""/>
              <a:tabLst>
                <a:tab pos="379095" algn="l"/>
              </a:tabLst>
            </a:pPr>
            <a:r>
              <a:rPr sz="3150" spc="-65" dirty="0">
                <a:solidFill>
                  <a:srgbClr val="404040"/>
                </a:solidFill>
                <a:latin typeface="Calibri"/>
                <a:cs typeface="Calibri"/>
              </a:rPr>
              <a:t>Your </a:t>
            </a:r>
            <a:r>
              <a:rPr sz="3150" spc="5" dirty="0">
                <a:solidFill>
                  <a:srgbClr val="404040"/>
                </a:solidFill>
                <a:latin typeface="Calibri"/>
                <a:cs typeface="Calibri"/>
              </a:rPr>
              <a:t>goal </a:t>
            </a:r>
            <a:r>
              <a:rPr sz="3150" dirty="0">
                <a:solidFill>
                  <a:srgbClr val="404040"/>
                </a:solidFill>
                <a:latin typeface="Calibri"/>
                <a:cs typeface="Calibri"/>
              </a:rPr>
              <a:t>in dealing with people is </a:t>
            </a:r>
            <a:r>
              <a:rPr sz="3150" spc="10" dirty="0">
                <a:solidFill>
                  <a:srgbClr val="404040"/>
                </a:solidFill>
                <a:latin typeface="Calibri"/>
                <a:cs typeface="Calibri"/>
              </a:rPr>
              <a:t>to </a:t>
            </a:r>
            <a:r>
              <a:rPr sz="3150" spc="-10" dirty="0">
                <a:solidFill>
                  <a:srgbClr val="FF0000"/>
                </a:solidFill>
                <a:latin typeface="Calibri"/>
                <a:cs typeface="Calibri"/>
              </a:rPr>
              <a:t>gain </a:t>
            </a:r>
            <a:r>
              <a:rPr sz="3150" spc="-5" dirty="0">
                <a:solidFill>
                  <a:srgbClr val="FF0000"/>
                </a:solidFill>
                <a:latin typeface="Calibri"/>
                <a:cs typeface="Calibri"/>
              </a:rPr>
              <a:t>voluntary  </a:t>
            </a:r>
            <a:r>
              <a:rPr sz="3150" spc="5" dirty="0">
                <a:solidFill>
                  <a:srgbClr val="FF0000"/>
                </a:solidFill>
                <a:latin typeface="Calibri"/>
                <a:cs typeface="Calibri"/>
              </a:rPr>
              <a:t>compliance</a:t>
            </a:r>
            <a:endParaRPr sz="3150">
              <a:latin typeface="Calibri"/>
              <a:cs typeface="Calibri"/>
            </a:endParaRPr>
          </a:p>
          <a:p>
            <a:pPr marL="104139" marR="5080" indent="-91440" algn="just">
              <a:lnSpc>
                <a:spcPct val="91600"/>
              </a:lnSpc>
              <a:spcBef>
                <a:spcPts val="1380"/>
              </a:spcBef>
              <a:buClr>
                <a:srgbClr val="E38312"/>
              </a:buClr>
              <a:buSzPct val="96825"/>
              <a:buFont typeface="Wingdings"/>
              <a:buChar char=""/>
              <a:tabLst>
                <a:tab pos="379095" algn="l"/>
              </a:tabLst>
            </a:pPr>
            <a:r>
              <a:rPr sz="3150" spc="10" dirty="0">
                <a:solidFill>
                  <a:srgbClr val="404040"/>
                </a:solidFill>
                <a:latin typeface="Calibri"/>
                <a:cs typeface="Calibri"/>
              </a:rPr>
              <a:t>A </a:t>
            </a:r>
            <a:r>
              <a:rPr sz="3150" spc="-40" dirty="0">
                <a:solidFill>
                  <a:srgbClr val="404040"/>
                </a:solidFill>
                <a:latin typeface="Calibri"/>
                <a:cs typeface="Calibri"/>
              </a:rPr>
              <a:t>person’s </a:t>
            </a:r>
            <a:r>
              <a:rPr sz="3150" spc="-15" dirty="0">
                <a:solidFill>
                  <a:srgbClr val="404040"/>
                </a:solidFill>
                <a:latin typeface="Calibri"/>
                <a:cs typeface="Calibri"/>
              </a:rPr>
              <a:t>history </a:t>
            </a:r>
            <a:r>
              <a:rPr sz="3150" dirty="0">
                <a:solidFill>
                  <a:srgbClr val="404040"/>
                </a:solidFill>
                <a:latin typeface="Calibri"/>
                <a:cs typeface="Calibri"/>
              </a:rPr>
              <a:t>or </a:t>
            </a:r>
            <a:r>
              <a:rPr sz="3150" spc="-5" dirty="0">
                <a:solidFill>
                  <a:srgbClr val="404040"/>
                </a:solidFill>
                <a:latin typeface="Calibri"/>
                <a:cs typeface="Calibri"/>
              </a:rPr>
              <a:t>background </a:t>
            </a:r>
            <a:r>
              <a:rPr sz="3150" spc="-10" dirty="0">
                <a:solidFill>
                  <a:srgbClr val="404040"/>
                </a:solidFill>
                <a:latin typeface="Calibri"/>
                <a:cs typeface="Calibri"/>
              </a:rPr>
              <a:t>will </a:t>
            </a:r>
            <a:r>
              <a:rPr sz="3150" dirty="0">
                <a:solidFill>
                  <a:srgbClr val="404040"/>
                </a:solidFill>
                <a:latin typeface="Calibri"/>
                <a:cs typeface="Calibri"/>
              </a:rPr>
              <a:t>determine how </a:t>
            </a:r>
            <a:r>
              <a:rPr sz="3150" spc="5" dirty="0">
                <a:solidFill>
                  <a:srgbClr val="404040"/>
                </a:solidFill>
                <a:latin typeface="Calibri"/>
                <a:cs typeface="Calibri"/>
              </a:rPr>
              <a:t>the  </a:t>
            </a:r>
            <a:r>
              <a:rPr sz="3150" spc="-15" dirty="0">
                <a:solidFill>
                  <a:srgbClr val="404040"/>
                </a:solidFill>
                <a:latin typeface="Calibri"/>
                <a:cs typeface="Calibri"/>
              </a:rPr>
              <a:t>person hears </a:t>
            </a:r>
            <a:r>
              <a:rPr sz="3150" spc="5" dirty="0">
                <a:solidFill>
                  <a:srgbClr val="404040"/>
                </a:solidFill>
                <a:latin typeface="Calibri"/>
                <a:cs typeface="Calibri"/>
              </a:rPr>
              <a:t>the message that </a:t>
            </a:r>
            <a:r>
              <a:rPr sz="3150" spc="-20" dirty="0">
                <a:solidFill>
                  <a:srgbClr val="404040"/>
                </a:solidFill>
                <a:latin typeface="Calibri"/>
                <a:cs typeface="Calibri"/>
              </a:rPr>
              <a:t>you </a:t>
            </a:r>
            <a:r>
              <a:rPr sz="3150" dirty="0">
                <a:solidFill>
                  <a:srgbClr val="404040"/>
                </a:solidFill>
                <a:latin typeface="Calibri"/>
                <a:cs typeface="Calibri"/>
              </a:rPr>
              <a:t>send. </a:t>
            </a:r>
            <a:r>
              <a:rPr sz="3150" spc="-25" dirty="0">
                <a:solidFill>
                  <a:srgbClr val="FF0000"/>
                </a:solidFill>
                <a:latin typeface="Calibri"/>
                <a:cs typeface="Calibri"/>
              </a:rPr>
              <a:t>Different </a:t>
            </a:r>
            <a:r>
              <a:rPr sz="3150" dirty="0">
                <a:solidFill>
                  <a:srgbClr val="FF0000"/>
                </a:solidFill>
                <a:latin typeface="Calibri"/>
                <a:cs typeface="Calibri"/>
              </a:rPr>
              <a:t>people  </a:t>
            </a:r>
            <a:r>
              <a:rPr sz="3150" spc="-20" dirty="0">
                <a:solidFill>
                  <a:srgbClr val="FF0000"/>
                </a:solidFill>
                <a:latin typeface="Calibri"/>
                <a:cs typeface="Calibri"/>
              </a:rPr>
              <a:t>may </a:t>
            </a:r>
            <a:r>
              <a:rPr sz="3150" spc="-25" dirty="0">
                <a:solidFill>
                  <a:srgbClr val="FF0000"/>
                </a:solidFill>
                <a:latin typeface="Calibri"/>
                <a:cs typeface="Calibri"/>
              </a:rPr>
              <a:t>require different </a:t>
            </a:r>
            <a:r>
              <a:rPr sz="3150" spc="5" dirty="0">
                <a:solidFill>
                  <a:srgbClr val="FF0000"/>
                </a:solidFill>
                <a:latin typeface="Calibri"/>
                <a:cs typeface="Calibri"/>
              </a:rPr>
              <a:t>communication</a:t>
            </a:r>
            <a:r>
              <a:rPr sz="3150" spc="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150" spc="5" dirty="0">
                <a:solidFill>
                  <a:srgbClr val="FF0000"/>
                </a:solidFill>
                <a:latin typeface="Calibri"/>
                <a:cs typeface="Calibri"/>
              </a:rPr>
              <a:t>methods</a:t>
            </a:r>
            <a:endParaRPr sz="31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71600" y="1600200"/>
            <a:ext cx="9601200" cy="2306401"/>
          </a:xfrm>
          <a:prstGeom prst="rect">
            <a:avLst/>
          </a:prstGeom>
        </p:spPr>
        <p:txBody>
          <a:bodyPr vert="horz" wrap="square" lIns="0" tIns="201295" rIns="0" bIns="0" rtlCol="0">
            <a:spAutoFit/>
          </a:bodyPr>
          <a:lstStyle/>
          <a:p>
            <a:pPr marL="95250" marR="5080">
              <a:lnSpc>
                <a:spcPts val="8150"/>
              </a:lnSpc>
              <a:spcBef>
                <a:spcPts val="1585"/>
              </a:spcBef>
              <a:tabLst>
                <a:tab pos="9990455" algn="l"/>
              </a:tabLst>
            </a:pPr>
            <a:r>
              <a:rPr lang="en-US" sz="7200" spc="-40" dirty="0" smtClean="0">
                <a:uFill>
                  <a:solidFill>
                    <a:srgbClr val="7E7E7E"/>
                  </a:solidFill>
                </a:uFill>
              </a:rPr>
              <a:t>Use</a:t>
            </a:r>
            <a:br>
              <a:rPr lang="en-US" sz="7200" spc="-40" dirty="0" smtClean="0">
                <a:uFill>
                  <a:solidFill>
                    <a:srgbClr val="7E7E7E"/>
                  </a:solidFill>
                </a:uFill>
              </a:rPr>
            </a:br>
            <a:r>
              <a:rPr lang="en-US" sz="7200" spc="-40" dirty="0" smtClean="0">
                <a:uFill>
                  <a:solidFill>
                    <a:srgbClr val="7E7E7E"/>
                  </a:solidFill>
                </a:uFill>
              </a:rPr>
              <a:t>of</a:t>
            </a:r>
            <a:r>
              <a:rPr lang="en-US" sz="7200" spc="-185" dirty="0" smtClean="0">
                <a:uFill>
                  <a:solidFill>
                    <a:srgbClr val="7E7E7E"/>
                  </a:solidFill>
                </a:uFill>
              </a:rPr>
              <a:t> </a:t>
            </a:r>
            <a:r>
              <a:rPr lang="en-US" sz="7200" spc="-130" dirty="0" smtClean="0">
                <a:uFill>
                  <a:solidFill>
                    <a:srgbClr val="7E7E7E"/>
                  </a:solidFill>
                </a:uFill>
              </a:rPr>
              <a:t>Force</a:t>
            </a:r>
            <a:endParaRPr sz="2350" dirty="0"/>
          </a:p>
        </p:txBody>
      </p:sp>
    </p:spTree>
    <p:extLst>
      <p:ext uri="{BB962C8B-B14F-4D97-AF65-F5344CB8AC3E}">
        <p14:creationId xmlns:p14="http://schemas.microsoft.com/office/powerpoint/2010/main" val="15039951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6655" y="912444"/>
            <a:ext cx="7814945" cy="7620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800" spc="-25" dirty="0">
                <a:solidFill>
                  <a:srgbClr val="404040"/>
                </a:solidFill>
              </a:rPr>
              <a:t>Use </a:t>
            </a:r>
            <a:r>
              <a:rPr sz="4800" spc="-30" dirty="0">
                <a:solidFill>
                  <a:srgbClr val="404040"/>
                </a:solidFill>
              </a:rPr>
              <a:t>of</a:t>
            </a:r>
            <a:r>
              <a:rPr sz="4800" spc="-280" dirty="0">
                <a:solidFill>
                  <a:srgbClr val="404040"/>
                </a:solidFill>
              </a:rPr>
              <a:t> </a:t>
            </a:r>
            <a:r>
              <a:rPr sz="4800" spc="-70" dirty="0">
                <a:solidFill>
                  <a:srgbClr val="404040"/>
                </a:solidFill>
              </a:rPr>
              <a:t>Force</a:t>
            </a:r>
            <a:endParaRPr sz="4800"/>
          </a:p>
        </p:txBody>
      </p:sp>
      <p:sp>
        <p:nvSpPr>
          <p:cNvPr id="3" name="object 3"/>
          <p:cNvSpPr txBox="1"/>
          <p:nvPr/>
        </p:nvSpPr>
        <p:spPr>
          <a:xfrm>
            <a:off x="1085214" y="1771904"/>
            <a:ext cx="9730740" cy="3778885"/>
          </a:xfrm>
          <a:prstGeom prst="rect">
            <a:avLst/>
          </a:prstGeom>
        </p:spPr>
        <p:txBody>
          <a:bodyPr vert="horz" wrap="square" lIns="0" tIns="100330" rIns="0" bIns="0" rtlCol="0">
            <a:spAutoFit/>
          </a:bodyPr>
          <a:lstStyle/>
          <a:p>
            <a:pPr marL="104139" marR="693420" indent="-91440">
              <a:lnSpc>
                <a:spcPts val="3100"/>
              </a:lnSpc>
              <a:spcBef>
                <a:spcPts val="790"/>
              </a:spcBef>
              <a:buClr>
                <a:srgbClr val="E38312"/>
              </a:buClr>
              <a:buSzPct val="96825"/>
              <a:buFont typeface="Wingdings"/>
              <a:buChar char=""/>
              <a:tabLst>
                <a:tab pos="379095" algn="l"/>
              </a:tabLst>
            </a:pPr>
            <a:r>
              <a:rPr sz="3150" spc="-5" dirty="0">
                <a:solidFill>
                  <a:srgbClr val="404040"/>
                </a:solidFill>
                <a:latin typeface="Calibri"/>
                <a:cs typeface="Calibri"/>
              </a:rPr>
              <a:t>Continuum </a:t>
            </a:r>
            <a:r>
              <a:rPr sz="3150" spc="10" dirty="0">
                <a:solidFill>
                  <a:srgbClr val="404040"/>
                </a:solidFill>
                <a:latin typeface="Calibri"/>
                <a:cs typeface="Calibri"/>
              </a:rPr>
              <a:t>– </a:t>
            </a:r>
            <a:r>
              <a:rPr sz="3150" spc="-5" dirty="0">
                <a:solidFill>
                  <a:srgbClr val="404040"/>
                </a:solidFill>
                <a:latin typeface="Calibri"/>
                <a:cs typeface="Calibri"/>
              </a:rPr>
              <a:t>officer </a:t>
            </a:r>
            <a:r>
              <a:rPr sz="3150" spc="-15" dirty="0">
                <a:solidFill>
                  <a:srgbClr val="404040"/>
                </a:solidFill>
                <a:latin typeface="Calibri"/>
                <a:cs typeface="Calibri"/>
              </a:rPr>
              <a:t>responds </a:t>
            </a:r>
            <a:r>
              <a:rPr sz="3150" dirty="0">
                <a:solidFill>
                  <a:srgbClr val="404040"/>
                </a:solidFill>
                <a:latin typeface="Calibri"/>
                <a:cs typeface="Calibri"/>
              </a:rPr>
              <a:t>with one </a:t>
            </a:r>
            <a:r>
              <a:rPr sz="3150" spc="5" dirty="0">
                <a:solidFill>
                  <a:srgbClr val="404040"/>
                </a:solidFill>
                <a:latin typeface="Calibri"/>
                <a:cs typeface="Calibri"/>
              </a:rPr>
              <a:t>level </a:t>
            </a:r>
            <a:r>
              <a:rPr sz="3150" spc="-5" dirty="0">
                <a:solidFill>
                  <a:srgbClr val="404040"/>
                </a:solidFill>
                <a:latin typeface="Calibri"/>
                <a:cs typeface="Calibri"/>
              </a:rPr>
              <a:t>of </a:t>
            </a:r>
            <a:r>
              <a:rPr sz="3150" spc="-35" dirty="0">
                <a:solidFill>
                  <a:srgbClr val="404040"/>
                </a:solidFill>
                <a:latin typeface="Calibri"/>
                <a:cs typeface="Calibri"/>
              </a:rPr>
              <a:t>force  </a:t>
            </a:r>
            <a:r>
              <a:rPr sz="3150" spc="5" dirty="0">
                <a:solidFill>
                  <a:srgbClr val="404040"/>
                </a:solidFill>
                <a:latin typeface="Calibri"/>
                <a:cs typeface="Calibri"/>
              </a:rPr>
              <a:t>higher than the </a:t>
            </a:r>
            <a:r>
              <a:rPr sz="3150" spc="10" dirty="0">
                <a:solidFill>
                  <a:srgbClr val="404040"/>
                </a:solidFill>
                <a:latin typeface="Calibri"/>
                <a:cs typeface="Calibri"/>
              </a:rPr>
              <a:t>subject, </a:t>
            </a:r>
            <a:r>
              <a:rPr sz="3150" dirty="0">
                <a:solidFill>
                  <a:srgbClr val="404040"/>
                </a:solidFill>
                <a:latin typeface="Calibri"/>
                <a:cs typeface="Calibri"/>
              </a:rPr>
              <a:t>with </a:t>
            </a:r>
            <a:r>
              <a:rPr sz="3150" spc="5" dirty="0">
                <a:solidFill>
                  <a:srgbClr val="404040"/>
                </a:solidFill>
                <a:latin typeface="Calibri"/>
                <a:cs typeface="Calibri"/>
              </a:rPr>
              <a:t>the intent </a:t>
            </a:r>
            <a:r>
              <a:rPr sz="3150" spc="15" dirty="0">
                <a:solidFill>
                  <a:srgbClr val="404040"/>
                </a:solidFill>
                <a:latin typeface="Calibri"/>
                <a:cs typeface="Calibri"/>
              </a:rPr>
              <a:t>to</a:t>
            </a:r>
            <a:r>
              <a:rPr sz="3150" spc="37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150" spc="10" dirty="0">
                <a:solidFill>
                  <a:srgbClr val="404040"/>
                </a:solidFill>
                <a:latin typeface="Calibri"/>
                <a:cs typeface="Calibri"/>
              </a:rPr>
              <a:t>de-escalate</a:t>
            </a:r>
            <a:endParaRPr sz="3150">
              <a:latin typeface="Calibri"/>
              <a:cs typeface="Calibri"/>
            </a:endParaRPr>
          </a:p>
          <a:p>
            <a:pPr marL="104139" marR="397510" indent="-91440">
              <a:lnSpc>
                <a:spcPts val="3030"/>
              </a:lnSpc>
              <a:spcBef>
                <a:spcPts val="1430"/>
              </a:spcBef>
              <a:buClr>
                <a:srgbClr val="E38312"/>
              </a:buClr>
              <a:buSzPct val="96825"/>
              <a:buFont typeface="Wingdings"/>
              <a:buChar char=""/>
              <a:tabLst>
                <a:tab pos="379095" algn="l"/>
              </a:tabLst>
            </a:pPr>
            <a:r>
              <a:rPr sz="3150" spc="-45" dirty="0">
                <a:solidFill>
                  <a:srgbClr val="FF0000"/>
                </a:solidFill>
                <a:latin typeface="Calibri"/>
                <a:cs typeface="Calibri"/>
              </a:rPr>
              <a:t>Totality </a:t>
            </a:r>
            <a:r>
              <a:rPr sz="3150" spc="-5" dirty="0">
                <a:solidFill>
                  <a:srgbClr val="FF0000"/>
                </a:solidFill>
                <a:latin typeface="Calibri"/>
                <a:cs typeface="Calibri"/>
              </a:rPr>
              <a:t>of </a:t>
            </a:r>
            <a:r>
              <a:rPr sz="3150" spc="-10" dirty="0">
                <a:solidFill>
                  <a:srgbClr val="FF0000"/>
                </a:solidFill>
                <a:latin typeface="Calibri"/>
                <a:cs typeface="Calibri"/>
              </a:rPr>
              <a:t>circumstances </a:t>
            </a:r>
            <a:r>
              <a:rPr sz="3150" dirty="0">
                <a:solidFill>
                  <a:srgbClr val="404040"/>
                </a:solidFill>
                <a:latin typeface="Calibri"/>
                <a:cs typeface="Calibri"/>
              </a:rPr>
              <a:t>dictates </a:t>
            </a:r>
            <a:r>
              <a:rPr sz="3150" spc="-5" dirty="0">
                <a:solidFill>
                  <a:srgbClr val="404040"/>
                </a:solidFill>
                <a:latin typeface="Calibri"/>
                <a:cs typeface="Calibri"/>
              </a:rPr>
              <a:t>when </a:t>
            </a:r>
            <a:r>
              <a:rPr sz="3150" spc="5" dirty="0">
                <a:solidFill>
                  <a:srgbClr val="404040"/>
                </a:solidFill>
                <a:latin typeface="Calibri"/>
                <a:cs typeface="Calibri"/>
              </a:rPr>
              <a:t>the </a:t>
            </a:r>
            <a:r>
              <a:rPr sz="3150" spc="-5" dirty="0">
                <a:solidFill>
                  <a:srgbClr val="404040"/>
                </a:solidFill>
                <a:latin typeface="Calibri"/>
                <a:cs typeface="Calibri"/>
              </a:rPr>
              <a:t>officer </a:t>
            </a:r>
            <a:r>
              <a:rPr sz="3150" spc="15" dirty="0">
                <a:solidFill>
                  <a:srgbClr val="404040"/>
                </a:solidFill>
                <a:latin typeface="Calibri"/>
                <a:cs typeface="Calibri"/>
              </a:rPr>
              <a:t>can  </a:t>
            </a:r>
            <a:r>
              <a:rPr sz="3150" spc="5" dirty="0">
                <a:solidFill>
                  <a:srgbClr val="404040"/>
                </a:solidFill>
                <a:latin typeface="Calibri"/>
                <a:cs typeface="Calibri"/>
              </a:rPr>
              <a:t>escalate </a:t>
            </a:r>
            <a:r>
              <a:rPr sz="3150" spc="10" dirty="0">
                <a:solidFill>
                  <a:srgbClr val="404040"/>
                </a:solidFill>
                <a:latin typeface="Calibri"/>
                <a:cs typeface="Calibri"/>
              </a:rPr>
              <a:t>the </a:t>
            </a:r>
            <a:r>
              <a:rPr sz="3150" dirty="0">
                <a:solidFill>
                  <a:srgbClr val="404040"/>
                </a:solidFill>
                <a:latin typeface="Calibri"/>
                <a:cs typeface="Calibri"/>
              </a:rPr>
              <a:t>use </a:t>
            </a:r>
            <a:r>
              <a:rPr sz="3150" spc="-5" dirty="0">
                <a:solidFill>
                  <a:srgbClr val="404040"/>
                </a:solidFill>
                <a:latin typeface="Calibri"/>
                <a:cs typeface="Calibri"/>
              </a:rPr>
              <a:t>of</a:t>
            </a:r>
            <a:r>
              <a:rPr sz="3150" spc="1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150" spc="-35" dirty="0">
                <a:solidFill>
                  <a:srgbClr val="404040"/>
                </a:solidFill>
                <a:latin typeface="Calibri"/>
                <a:cs typeface="Calibri"/>
              </a:rPr>
              <a:t>force</a:t>
            </a:r>
            <a:endParaRPr sz="3150">
              <a:latin typeface="Calibri"/>
              <a:cs typeface="Calibri"/>
            </a:endParaRPr>
          </a:p>
          <a:p>
            <a:pPr marL="104139" marR="5080" indent="-91440">
              <a:lnSpc>
                <a:spcPts val="3030"/>
              </a:lnSpc>
              <a:spcBef>
                <a:spcPts val="1510"/>
              </a:spcBef>
              <a:buClr>
                <a:srgbClr val="E38312"/>
              </a:buClr>
              <a:buSzPct val="96825"/>
              <a:buFont typeface="Wingdings"/>
              <a:buChar char=""/>
              <a:tabLst>
                <a:tab pos="379095" algn="l"/>
              </a:tabLst>
            </a:pPr>
            <a:r>
              <a:rPr sz="3150" spc="-5" dirty="0">
                <a:solidFill>
                  <a:srgbClr val="FF0000"/>
                </a:solidFill>
                <a:latin typeface="Calibri"/>
                <a:cs typeface="Calibri"/>
              </a:rPr>
              <a:t>Command </a:t>
            </a:r>
            <a:r>
              <a:rPr sz="3150" spc="-10" dirty="0">
                <a:solidFill>
                  <a:srgbClr val="FF0000"/>
                </a:solidFill>
                <a:latin typeface="Calibri"/>
                <a:cs typeface="Calibri"/>
              </a:rPr>
              <a:t>(Officer) </a:t>
            </a:r>
            <a:r>
              <a:rPr sz="3150" spc="-5" dirty="0">
                <a:solidFill>
                  <a:srgbClr val="FF0000"/>
                </a:solidFill>
                <a:latin typeface="Calibri"/>
                <a:cs typeface="Calibri"/>
              </a:rPr>
              <a:t>Presence </a:t>
            </a:r>
            <a:r>
              <a:rPr sz="3150" spc="5" dirty="0">
                <a:solidFill>
                  <a:srgbClr val="FF0000"/>
                </a:solidFill>
                <a:latin typeface="Calibri"/>
                <a:cs typeface="Calibri"/>
              </a:rPr>
              <a:t>- the </a:t>
            </a:r>
            <a:r>
              <a:rPr sz="3150" spc="-15" dirty="0">
                <a:solidFill>
                  <a:srgbClr val="FF0000"/>
                </a:solidFill>
                <a:latin typeface="Calibri"/>
                <a:cs typeface="Calibri"/>
              </a:rPr>
              <a:t>lowest </a:t>
            </a:r>
            <a:r>
              <a:rPr sz="3150" spc="5" dirty="0">
                <a:solidFill>
                  <a:srgbClr val="FF0000"/>
                </a:solidFill>
                <a:latin typeface="Calibri"/>
                <a:cs typeface="Calibri"/>
              </a:rPr>
              <a:t>level </a:t>
            </a:r>
            <a:r>
              <a:rPr sz="3150" spc="-5" dirty="0">
                <a:solidFill>
                  <a:srgbClr val="FF0000"/>
                </a:solidFill>
                <a:latin typeface="Calibri"/>
                <a:cs typeface="Calibri"/>
              </a:rPr>
              <a:t>of </a:t>
            </a:r>
            <a:r>
              <a:rPr sz="3150" spc="-10" dirty="0">
                <a:solidFill>
                  <a:srgbClr val="FF0000"/>
                </a:solidFill>
                <a:latin typeface="Calibri"/>
                <a:cs typeface="Calibri"/>
              </a:rPr>
              <a:t>control  </a:t>
            </a:r>
            <a:r>
              <a:rPr sz="3150" spc="-15" dirty="0">
                <a:solidFill>
                  <a:srgbClr val="FF0000"/>
                </a:solidFill>
                <a:latin typeface="Calibri"/>
                <a:cs typeface="Calibri"/>
              </a:rPr>
              <a:t>available </a:t>
            </a:r>
            <a:r>
              <a:rPr sz="3150" spc="-10" dirty="0">
                <a:solidFill>
                  <a:srgbClr val="FF0000"/>
                </a:solidFill>
                <a:latin typeface="Calibri"/>
                <a:cs typeface="Calibri"/>
              </a:rPr>
              <a:t>(not </a:t>
            </a:r>
            <a:r>
              <a:rPr sz="3150" dirty="0">
                <a:solidFill>
                  <a:srgbClr val="FF0000"/>
                </a:solidFill>
                <a:latin typeface="Calibri"/>
                <a:cs typeface="Calibri"/>
              </a:rPr>
              <a:t>emphasis on carried</a:t>
            </a:r>
            <a:r>
              <a:rPr sz="3150" spc="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150" spc="-5" dirty="0">
                <a:solidFill>
                  <a:srgbClr val="FF0000"/>
                </a:solidFill>
                <a:latin typeface="Calibri"/>
                <a:cs typeface="Calibri"/>
              </a:rPr>
              <a:t>weapons)</a:t>
            </a:r>
            <a:endParaRPr sz="3150">
              <a:latin typeface="Calibri"/>
              <a:cs typeface="Calibri"/>
            </a:endParaRPr>
          </a:p>
          <a:p>
            <a:pPr marL="104139" marR="1235075" indent="-91440">
              <a:lnSpc>
                <a:spcPts val="3100"/>
              </a:lnSpc>
              <a:spcBef>
                <a:spcPts val="1385"/>
              </a:spcBef>
              <a:buClr>
                <a:srgbClr val="E38312"/>
              </a:buClr>
              <a:buSzPct val="96825"/>
              <a:buFont typeface="Wingdings"/>
              <a:buChar char=""/>
              <a:tabLst>
                <a:tab pos="379095" algn="l"/>
              </a:tabLst>
            </a:pPr>
            <a:r>
              <a:rPr sz="3150" spc="-25" dirty="0">
                <a:solidFill>
                  <a:srgbClr val="FF0000"/>
                </a:solidFill>
                <a:latin typeface="Calibri"/>
                <a:cs typeface="Calibri"/>
              </a:rPr>
              <a:t>Verbal </a:t>
            </a:r>
            <a:r>
              <a:rPr sz="3150" spc="-20" dirty="0">
                <a:solidFill>
                  <a:srgbClr val="FF0000"/>
                </a:solidFill>
                <a:latin typeface="Calibri"/>
                <a:cs typeface="Calibri"/>
              </a:rPr>
              <a:t>(Voice) </a:t>
            </a:r>
            <a:r>
              <a:rPr sz="3150" spc="-5" dirty="0">
                <a:solidFill>
                  <a:srgbClr val="FF0000"/>
                </a:solidFill>
                <a:latin typeface="Calibri"/>
                <a:cs typeface="Calibri"/>
              </a:rPr>
              <a:t>Command </a:t>
            </a:r>
            <a:r>
              <a:rPr sz="3150" spc="5" dirty="0">
                <a:solidFill>
                  <a:srgbClr val="404040"/>
                </a:solidFill>
                <a:latin typeface="Calibri"/>
                <a:cs typeface="Calibri"/>
              </a:rPr>
              <a:t>- </a:t>
            </a:r>
            <a:r>
              <a:rPr sz="3150" spc="-5" dirty="0">
                <a:solidFill>
                  <a:srgbClr val="404040"/>
                </a:solidFill>
                <a:latin typeface="Calibri"/>
                <a:cs typeface="Calibri"/>
              </a:rPr>
              <a:t>usually </a:t>
            </a:r>
            <a:r>
              <a:rPr sz="3150" spc="5" dirty="0">
                <a:solidFill>
                  <a:srgbClr val="404040"/>
                </a:solidFill>
                <a:latin typeface="Calibri"/>
                <a:cs typeface="Calibri"/>
              </a:rPr>
              <a:t>enough </a:t>
            </a:r>
            <a:r>
              <a:rPr sz="3150" spc="10" dirty="0">
                <a:solidFill>
                  <a:srgbClr val="404040"/>
                </a:solidFill>
                <a:latin typeface="Calibri"/>
                <a:cs typeface="Calibri"/>
              </a:rPr>
              <a:t>to </a:t>
            </a:r>
            <a:r>
              <a:rPr sz="3150" spc="-10" dirty="0">
                <a:solidFill>
                  <a:srgbClr val="404040"/>
                </a:solidFill>
                <a:latin typeface="Calibri"/>
                <a:cs typeface="Calibri"/>
              </a:rPr>
              <a:t>gain  </a:t>
            </a:r>
            <a:r>
              <a:rPr sz="3150" spc="5" dirty="0">
                <a:solidFill>
                  <a:srgbClr val="404040"/>
                </a:solidFill>
                <a:latin typeface="Calibri"/>
                <a:cs typeface="Calibri"/>
              </a:rPr>
              <a:t>compliance </a:t>
            </a:r>
            <a:r>
              <a:rPr sz="3150" spc="-30" dirty="0">
                <a:solidFill>
                  <a:srgbClr val="404040"/>
                </a:solidFill>
                <a:latin typeface="Calibri"/>
                <a:cs typeface="Calibri"/>
              </a:rPr>
              <a:t>from </a:t>
            </a:r>
            <a:r>
              <a:rPr sz="3150" spc="-20" dirty="0">
                <a:solidFill>
                  <a:srgbClr val="404040"/>
                </a:solidFill>
                <a:latin typeface="Calibri"/>
                <a:cs typeface="Calibri"/>
              </a:rPr>
              <a:t>most </a:t>
            </a:r>
            <a:r>
              <a:rPr sz="3150" spc="10" dirty="0">
                <a:solidFill>
                  <a:srgbClr val="404040"/>
                </a:solidFill>
                <a:latin typeface="Calibri"/>
                <a:cs typeface="Calibri"/>
              </a:rPr>
              <a:t>subjects</a:t>
            </a:r>
            <a:r>
              <a:rPr sz="3150" spc="5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150" dirty="0">
                <a:solidFill>
                  <a:srgbClr val="404040"/>
                </a:solidFill>
                <a:latin typeface="Calibri"/>
                <a:cs typeface="Calibri"/>
              </a:rPr>
              <a:t>(communication)</a:t>
            </a:r>
            <a:endParaRPr sz="31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6655" y="912444"/>
            <a:ext cx="6824345" cy="7620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800" spc="-25" dirty="0">
                <a:solidFill>
                  <a:srgbClr val="404040"/>
                </a:solidFill>
              </a:rPr>
              <a:t>Use </a:t>
            </a:r>
            <a:r>
              <a:rPr sz="4800" spc="-30" dirty="0">
                <a:solidFill>
                  <a:srgbClr val="404040"/>
                </a:solidFill>
              </a:rPr>
              <a:t>of</a:t>
            </a:r>
            <a:r>
              <a:rPr sz="4800" spc="-280" dirty="0">
                <a:solidFill>
                  <a:srgbClr val="404040"/>
                </a:solidFill>
              </a:rPr>
              <a:t> </a:t>
            </a:r>
            <a:r>
              <a:rPr sz="4800" spc="-70" dirty="0">
                <a:solidFill>
                  <a:srgbClr val="404040"/>
                </a:solidFill>
              </a:rPr>
              <a:t>Force</a:t>
            </a:r>
            <a:endParaRPr sz="4800"/>
          </a:p>
        </p:txBody>
      </p:sp>
      <p:sp>
        <p:nvSpPr>
          <p:cNvPr id="3" name="object 3"/>
          <p:cNvSpPr txBox="1"/>
          <p:nvPr/>
        </p:nvSpPr>
        <p:spPr>
          <a:xfrm>
            <a:off x="1085214" y="1808480"/>
            <a:ext cx="9619615" cy="3583304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104139" marR="354965" indent="-91440">
              <a:lnSpc>
                <a:spcPts val="3460"/>
              </a:lnSpc>
              <a:spcBef>
                <a:spcPts val="505"/>
              </a:spcBef>
              <a:buClr>
                <a:srgbClr val="E38312"/>
              </a:buClr>
              <a:buSzPct val="96825"/>
              <a:buFont typeface="Wingdings"/>
              <a:buChar char=""/>
              <a:tabLst>
                <a:tab pos="379095" algn="l"/>
              </a:tabLst>
            </a:pPr>
            <a:r>
              <a:rPr sz="3150" spc="-10" dirty="0">
                <a:solidFill>
                  <a:srgbClr val="404040"/>
                </a:solidFill>
                <a:latin typeface="Calibri"/>
                <a:cs typeface="Calibri"/>
              </a:rPr>
              <a:t>Soft </a:t>
            </a:r>
            <a:r>
              <a:rPr sz="3150" spc="-5" dirty="0">
                <a:solidFill>
                  <a:srgbClr val="404040"/>
                </a:solidFill>
                <a:latin typeface="Calibri"/>
                <a:cs typeface="Calibri"/>
              </a:rPr>
              <a:t>Empty Hand </a:t>
            </a:r>
            <a:r>
              <a:rPr sz="3150" spc="-20" dirty="0">
                <a:solidFill>
                  <a:srgbClr val="404040"/>
                </a:solidFill>
                <a:latin typeface="Calibri"/>
                <a:cs typeface="Calibri"/>
              </a:rPr>
              <a:t>Control </a:t>
            </a:r>
            <a:r>
              <a:rPr sz="3150" spc="10" dirty="0">
                <a:solidFill>
                  <a:srgbClr val="404040"/>
                </a:solidFill>
                <a:latin typeface="Calibri"/>
                <a:cs typeface="Calibri"/>
              </a:rPr>
              <a:t>– touch, </a:t>
            </a:r>
            <a:r>
              <a:rPr sz="3150" spc="5" dirty="0">
                <a:solidFill>
                  <a:srgbClr val="404040"/>
                </a:solidFill>
                <a:latin typeface="Calibri"/>
                <a:cs typeface="Calibri"/>
              </a:rPr>
              <a:t>joint locks, </a:t>
            </a:r>
            <a:r>
              <a:rPr sz="3150" spc="-25" dirty="0">
                <a:solidFill>
                  <a:srgbClr val="404040"/>
                </a:solidFill>
                <a:latin typeface="Calibri"/>
                <a:cs typeface="Calibri"/>
              </a:rPr>
              <a:t>pressure  </a:t>
            </a:r>
            <a:r>
              <a:rPr sz="3150" dirty="0">
                <a:solidFill>
                  <a:srgbClr val="404040"/>
                </a:solidFill>
                <a:latin typeface="Calibri"/>
                <a:cs typeface="Calibri"/>
              </a:rPr>
              <a:t>points</a:t>
            </a:r>
            <a:endParaRPr sz="3150">
              <a:latin typeface="Calibri"/>
              <a:cs typeface="Calibri"/>
            </a:endParaRPr>
          </a:p>
          <a:p>
            <a:pPr marL="104139" marR="5080" indent="-91440">
              <a:lnSpc>
                <a:spcPts val="3460"/>
              </a:lnSpc>
              <a:spcBef>
                <a:spcPts val="1445"/>
              </a:spcBef>
              <a:buClr>
                <a:srgbClr val="E38312"/>
              </a:buClr>
              <a:buSzPct val="96825"/>
              <a:buFont typeface="Wingdings"/>
              <a:buChar char=""/>
              <a:tabLst>
                <a:tab pos="379095" algn="l"/>
              </a:tabLst>
            </a:pPr>
            <a:r>
              <a:rPr sz="3150" spc="-25" dirty="0">
                <a:solidFill>
                  <a:srgbClr val="404040"/>
                </a:solidFill>
                <a:latin typeface="Calibri"/>
                <a:cs typeface="Calibri"/>
              </a:rPr>
              <a:t>Hard </a:t>
            </a:r>
            <a:r>
              <a:rPr sz="3150" spc="-5" dirty="0">
                <a:solidFill>
                  <a:srgbClr val="404040"/>
                </a:solidFill>
                <a:latin typeface="Calibri"/>
                <a:cs typeface="Calibri"/>
              </a:rPr>
              <a:t>Empty Hand </a:t>
            </a:r>
            <a:r>
              <a:rPr sz="3150" spc="-20" dirty="0">
                <a:solidFill>
                  <a:srgbClr val="404040"/>
                </a:solidFill>
                <a:latin typeface="Calibri"/>
                <a:cs typeface="Calibri"/>
              </a:rPr>
              <a:t>Control </a:t>
            </a:r>
            <a:r>
              <a:rPr sz="3150" spc="10" dirty="0">
                <a:solidFill>
                  <a:srgbClr val="404040"/>
                </a:solidFill>
                <a:latin typeface="Calibri"/>
                <a:cs typeface="Calibri"/>
              </a:rPr>
              <a:t>– to </a:t>
            </a:r>
            <a:r>
              <a:rPr sz="3150" spc="-10" dirty="0">
                <a:solidFill>
                  <a:srgbClr val="404040"/>
                </a:solidFill>
                <a:latin typeface="Calibri"/>
                <a:cs typeface="Calibri"/>
              </a:rPr>
              <a:t>control </a:t>
            </a:r>
            <a:r>
              <a:rPr sz="3150" spc="10" dirty="0">
                <a:solidFill>
                  <a:srgbClr val="404040"/>
                </a:solidFill>
                <a:latin typeface="Calibri"/>
                <a:cs typeface="Calibri"/>
              </a:rPr>
              <a:t>active </a:t>
            </a:r>
            <a:r>
              <a:rPr sz="3150" spc="-5" dirty="0">
                <a:solidFill>
                  <a:srgbClr val="404040"/>
                </a:solidFill>
                <a:latin typeface="Calibri"/>
                <a:cs typeface="Calibri"/>
              </a:rPr>
              <a:t>aggression.  </a:t>
            </a:r>
            <a:r>
              <a:rPr sz="3150" spc="-10" dirty="0">
                <a:solidFill>
                  <a:srgbClr val="404040"/>
                </a:solidFill>
                <a:latin typeface="Calibri"/>
                <a:cs typeface="Calibri"/>
              </a:rPr>
              <a:t>Strikes </a:t>
            </a:r>
            <a:r>
              <a:rPr sz="3150" spc="5" dirty="0">
                <a:solidFill>
                  <a:srgbClr val="404040"/>
                </a:solidFill>
                <a:latin typeface="Calibri"/>
                <a:cs typeface="Calibri"/>
              </a:rPr>
              <a:t>and </a:t>
            </a:r>
            <a:r>
              <a:rPr sz="3150" spc="10" dirty="0">
                <a:solidFill>
                  <a:srgbClr val="404040"/>
                </a:solidFill>
                <a:latin typeface="Calibri"/>
                <a:cs typeface="Calibri"/>
              </a:rPr>
              <a:t>Kicks </a:t>
            </a:r>
            <a:r>
              <a:rPr sz="3150" spc="-5" dirty="0">
                <a:solidFill>
                  <a:srgbClr val="404040"/>
                </a:solidFill>
                <a:latin typeface="Calibri"/>
                <a:cs typeface="Calibri"/>
              </a:rPr>
              <a:t>should </a:t>
            </a:r>
            <a:r>
              <a:rPr sz="3150" spc="-20" dirty="0">
                <a:solidFill>
                  <a:srgbClr val="404040"/>
                </a:solidFill>
                <a:latin typeface="Calibri"/>
                <a:cs typeface="Calibri"/>
              </a:rPr>
              <a:t>target </a:t>
            </a:r>
            <a:r>
              <a:rPr sz="3150" spc="5" dirty="0">
                <a:solidFill>
                  <a:srgbClr val="404040"/>
                </a:solidFill>
                <a:latin typeface="Calibri"/>
                <a:cs typeface="Calibri"/>
              </a:rPr>
              <a:t>major </a:t>
            </a:r>
            <a:r>
              <a:rPr sz="3150" dirty="0">
                <a:solidFill>
                  <a:srgbClr val="404040"/>
                </a:solidFill>
                <a:latin typeface="Calibri"/>
                <a:cs typeface="Calibri"/>
              </a:rPr>
              <a:t>muscle</a:t>
            </a:r>
            <a:r>
              <a:rPr sz="3150" spc="6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150" spc="-15" dirty="0">
                <a:solidFill>
                  <a:srgbClr val="404040"/>
                </a:solidFill>
                <a:latin typeface="Calibri"/>
                <a:cs typeface="Calibri"/>
              </a:rPr>
              <a:t>groups</a:t>
            </a:r>
            <a:endParaRPr sz="3150">
              <a:latin typeface="Calibri"/>
              <a:cs typeface="Calibri"/>
            </a:endParaRPr>
          </a:p>
          <a:p>
            <a:pPr marL="378460" indent="-365760">
              <a:lnSpc>
                <a:spcPct val="100000"/>
              </a:lnSpc>
              <a:spcBef>
                <a:spcPts val="990"/>
              </a:spcBef>
              <a:buClr>
                <a:srgbClr val="E38312"/>
              </a:buClr>
              <a:buSzPct val="96825"/>
              <a:buFont typeface="Wingdings"/>
              <a:buChar char=""/>
              <a:tabLst>
                <a:tab pos="379095" algn="l"/>
              </a:tabLst>
            </a:pPr>
            <a:r>
              <a:rPr sz="3150" dirty="0">
                <a:solidFill>
                  <a:srgbClr val="404040"/>
                </a:solidFill>
                <a:latin typeface="Calibri"/>
                <a:cs typeface="Calibri"/>
              </a:rPr>
              <a:t>Intermediate</a:t>
            </a:r>
            <a:r>
              <a:rPr sz="3150" spc="8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150" spc="-20" dirty="0">
                <a:solidFill>
                  <a:srgbClr val="404040"/>
                </a:solidFill>
                <a:latin typeface="Calibri"/>
                <a:cs typeface="Calibri"/>
              </a:rPr>
              <a:t>Weapons</a:t>
            </a:r>
            <a:endParaRPr sz="3150">
              <a:latin typeface="Calibri"/>
              <a:cs typeface="Calibri"/>
            </a:endParaRPr>
          </a:p>
          <a:p>
            <a:pPr marL="556895" lvl="1" indent="-343535">
              <a:lnSpc>
                <a:spcPct val="100000"/>
              </a:lnSpc>
              <a:spcBef>
                <a:spcPts val="50"/>
              </a:spcBef>
              <a:buClr>
                <a:srgbClr val="E38312"/>
              </a:buClr>
              <a:buSzPct val="96666"/>
              <a:buFont typeface="Wingdings"/>
              <a:buChar char=""/>
              <a:tabLst>
                <a:tab pos="557530" algn="l"/>
              </a:tabLst>
            </a:pP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Soft </a:t>
            </a:r>
            <a:r>
              <a:rPr sz="3000" spc="10" dirty="0">
                <a:solidFill>
                  <a:srgbClr val="404040"/>
                </a:solidFill>
                <a:latin typeface="Calibri"/>
                <a:cs typeface="Calibri"/>
              </a:rPr>
              <a:t>– </a:t>
            </a:r>
            <a:r>
              <a:rPr sz="3000" spc="15" dirty="0">
                <a:solidFill>
                  <a:srgbClr val="404040"/>
                </a:solidFill>
                <a:latin typeface="Calibri"/>
                <a:cs typeface="Calibri"/>
              </a:rPr>
              <a:t>OC </a:t>
            </a:r>
            <a:r>
              <a:rPr sz="3000" spc="-25" dirty="0">
                <a:solidFill>
                  <a:srgbClr val="404040"/>
                </a:solidFill>
                <a:latin typeface="Calibri"/>
                <a:cs typeface="Calibri"/>
              </a:rPr>
              <a:t>Spray </a:t>
            </a: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(training</a:t>
            </a:r>
            <a:r>
              <a:rPr sz="3000" spc="-24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required)</a:t>
            </a:r>
            <a:endParaRPr sz="3000">
              <a:latin typeface="Calibri"/>
              <a:cs typeface="Calibri"/>
            </a:endParaRPr>
          </a:p>
          <a:p>
            <a:pPr marL="556895" lvl="1" indent="-343535">
              <a:lnSpc>
                <a:spcPct val="100000"/>
              </a:lnSpc>
              <a:spcBef>
                <a:spcPts val="295"/>
              </a:spcBef>
              <a:buClr>
                <a:srgbClr val="E38312"/>
              </a:buClr>
              <a:buSzPct val="96666"/>
              <a:buFont typeface="Wingdings"/>
              <a:buChar char=""/>
              <a:tabLst>
                <a:tab pos="557530" algn="l"/>
              </a:tabLst>
            </a:pPr>
            <a:r>
              <a:rPr sz="3000" spc="-10" dirty="0">
                <a:solidFill>
                  <a:srgbClr val="404040"/>
                </a:solidFill>
                <a:latin typeface="Calibri"/>
                <a:cs typeface="Calibri"/>
              </a:rPr>
              <a:t>Hard </a:t>
            </a:r>
            <a:r>
              <a:rPr sz="3000" spc="10" dirty="0">
                <a:solidFill>
                  <a:srgbClr val="404040"/>
                </a:solidFill>
                <a:latin typeface="Calibri"/>
                <a:cs typeface="Calibri"/>
              </a:rPr>
              <a:t>–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batons </a:t>
            </a:r>
            <a:r>
              <a:rPr sz="3000" spc="10" dirty="0">
                <a:solidFill>
                  <a:srgbClr val="404040"/>
                </a:solidFill>
                <a:latin typeface="Calibri"/>
                <a:cs typeface="Calibri"/>
              </a:rPr>
              <a:t>(</a:t>
            </a:r>
            <a:r>
              <a:rPr sz="3000" spc="10" dirty="0">
                <a:solidFill>
                  <a:srgbClr val="FF0000"/>
                </a:solidFill>
                <a:latin typeface="Calibri"/>
                <a:cs typeface="Calibri"/>
              </a:rPr>
              <a:t>Commissioned Officers</a:t>
            </a:r>
            <a:r>
              <a:rPr sz="3000" spc="-484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5" dirty="0">
                <a:solidFill>
                  <a:srgbClr val="404040"/>
                </a:solidFill>
                <a:latin typeface="Calibri"/>
                <a:cs typeface="Calibri"/>
              </a:rPr>
              <a:t>w/ </a:t>
            </a:r>
            <a:r>
              <a:rPr sz="2800" spc="-10" dirty="0">
                <a:solidFill>
                  <a:srgbClr val="404040"/>
                </a:solidFill>
                <a:latin typeface="Calibri"/>
                <a:cs typeface="Calibri"/>
              </a:rPr>
              <a:t>training)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6655" y="912444"/>
            <a:ext cx="8043545" cy="7620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800" spc="-25" dirty="0">
                <a:solidFill>
                  <a:srgbClr val="404040"/>
                </a:solidFill>
              </a:rPr>
              <a:t>Use </a:t>
            </a:r>
            <a:r>
              <a:rPr sz="4800" spc="-30" dirty="0">
                <a:solidFill>
                  <a:srgbClr val="404040"/>
                </a:solidFill>
              </a:rPr>
              <a:t>of</a:t>
            </a:r>
            <a:r>
              <a:rPr sz="4800" spc="-280" dirty="0">
                <a:solidFill>
                  <a:srgbClr val="404040"/>
                </a:solidFill>
              </a:rPr>
              <a:t> </a:t>
            </a:r>
            <a:r>
              <a:rPr sz="4800" spc="-70" dirty="0">
                <a:solidFill>
                  <a:srgbClr val="404040"/>
                </a:solidFill>
              </a:rPr>
              <a:t>Force</a:t>
            </a:r>
            <a:endParaRPr sz="4800"/>
          </a:p>
        </p:txBody>
      </p:sp>
      <p:sp>
        <p:nvSpPr>
          <p:cNvPr id="3" name="object 3"/>
          <p:cNvSpPr txBox="1"/>
          <p:nvPr/>
        </p:nvSpPr>
        <p:spPr>
          <a:xfrm>
            <a:off x="1085214" y="1784056"/>
            <a:ext cx="8761095" cy="2607310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378460" indent="-365760">
              <a:lnSpc>
                <a:spcPct val="100000"/>
              </a:lnSpc>
              <a:spcBef>
                <a:spcPts val="315"/>
              </a:spcBef>
              <a:buClr>
                <a:srgbClr val="E38312"/>
              </a:buClr>
              <a:buSzPct val="96825"/>
              <a:buFont typeface="Wingdings"/>
              <a:buChar char=""/>
              <a:tabLst>
                <a:tab pos="379095" algn="l"/>
              </a:tabLst>
            </a:pPr>
            <a:r>
              <a:rPr sz="3150" dirty="0">
                <a:solidFill>
                  <a:srgbClr val="404040"/>
                </a:solidFill>
                <a:latin typeface="Calibri"/>
                <a:cs typeface="Calibri"/>
              </a:rPr>
              <a:t>Deadly</a:t>
            </a:r>
            <a:r>
              <a:rPr sz="3150" spc="14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150" spc="-30" dirty="0">
                <a:solidFill>
                  <a:srgbClr val="404040"/>
                </a:solidFill>
                <a:latin typeface="Calibri"/>
                <a:cs typeface="Calibri"/>
              </a:rPr>
              <a:t>Force</a:t>
            </a:r>
            <a:endParaRPr sz="3150">
              <a:latin typeface="Calibri"/>
              <a:cs typeface="Calibri"/>
            </a:endParaRPr>
          </a:p>
          <a:p>
            <a:pPr marL="396875" lvl="1" indent="-183515">
              <a:lnSpc>
                <a:spcPct val="100000"/>
              </a:lnSpc>
              <a:spcBef>
                <a:spcPts val="160"/>
              </a:spcBef>
              <a:buClr>
                <a:srgbClr val="E38312"/>
              </a:buClr>
              <a:buSzPct val="96153"/>
              <a:buFont typeface="Wingdings"/>
              <a:buChar char=""/>
              <a:tabLst>
                <a:tab pos="508634" algn="l"/>
              </a:tabLst>
            </a:pPr>
            <a:r>
              <a:rPr sz="2600" spc="-35" dirty="0">
                <a:solidFill>
                  <a:srgbClr val="404040"/>
                </a:solidFill>
                <a:latin typeface="Calibri"/>
                <a:cs typeface="Calibri"/>
              </a:rPr>
              <a:t>May </a:t>
            </a:r>
            <a:r>
              <a:rPr sz="2600" spc="-15" dirty="0">
                <a:solidFill>
                  <a:srgbClr val="404040"/>
                </a:solidFill>
                <a:latin typeface="Calibri"/>
                <a:cs typeface="Calibri"/>
              </a:rPr>
              <a:t>cause </a:t>
            </a:r>
            <a:r>
              <a:rPr sz="2600" spc="-10" dirty="0">
                <a:solidFill>
                  <a:srgbClr val="404040"/>
                </a:solidFill>
                <a:latin typeface="Calibri"/>
                <a:cs typeface="Calibri"/>
              </a:rPr>
              <a:t>death </a:t>
            </a:r>
            <a:r>
              <a:rPr sz="2600" spc="-5" dirty="0">
                <a:solidFill>
                  <a:srgbClr val="404040"/>
                </a:solidFill>
                <a:latin typeface="Calibri"/>
                <a:cs typeface="Calibri"/>
              </a:rPr>
              <a:t>or serious </a:t>
            </a:r>
            <a:r>
              <a:rPr sz="2600" spc="-10" dirty="0">
                <a:solidFill>
                  <a:srgbClr val="404040"/>
                </a:solidFill>
                <a:latin typeface="Calibri"/>
                <a:cs typeface="Calibri"/>
              </a:rPr>
              <a:t>bodily</a:t>
            </a:r>
            <a:r>
              <a:rPr sz="2600" spc="16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404040"/>
                </a:solidFill>
                <a:latin typeface="Calibri"/>
                <a:cs typeface="Calibri"/>
              </a:rPr>
              <a:t>injury</a:t>
            </a:r>
            <a:endParaRPr sz="2600">
              <a:latin typeface="Calibri"/>
              <a:cs typeface="Calibri"/>
            </a:endParaRPr>
          </a:p>
          <a:p>
            <a:pPr marL="396875" lvl="1" indent="-183515">
              <a:lnSpc>
                <a:spcPct val="100000"/>
              </a:lnSpc>
              <a:spcBef>
                <a:spcPts val="265"/>
              </a:spcBef>
              <a:buClr>
                <a:srgbClr val="E38312"/>
              </a:buClr>
              <a:buSzPct val="96153"/>
              <a:buFont typeface="Wingdings"/>
              <a:buChar char=""/>
              <a:tabLst>
                <a:tab pos="508634" algn="l"/>
              </a:tabLst>
            </a:pPr>
            <a:r>
              <a:rPr sz="2600" dirty="0">
                <a:solidFill>
                  <a:srgbClr val="404040"/>
                </a:solidFill>
                <a:latin typeface="Calibri"/>
                <a:cs typeface="Calibri"/>
              </a:rPr>
              <a:t>Stop </a:t>
            </a:r>
            <a:r>
              <a:rPr sz="2600" spc="-5" dirty="0">
                <a:solidFill>
                  <a:srgbClr val="404040"/>
                </a:solidFill>
                <a:latin typeface="Calibri"/>
                <a:cs typeface="Calibri"/>
              </a:rPr>
              <a:t>the</a:t>
            </a:r>
            <a:r>
              <a:rPr sz="2600" spc="-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04040"/>
                </a:solidFill>
                <a:latin typeface="Calibri"/>
                <a:cs typeface="Calibri"/>
              </a:rPr>
              <a:t>threat</a:t>
            </a:r>
            <a:endParaRPr sz="2600">
              <a:latin typeface="Calibri"/>
              <a:cs typeface="Calibri"/>
            </a:endParaRPr>
          </a:p>
          <a:p>
            <a:pPr marL="508000" lvl="1" indent="-294640">
              <a:lnSpc>
                <a:spcPct val="100000"/>
              </a:lnSpc>
              <a:spcBef>
                <a:spcPts val="345"/>
              </a:spcBef>
              <a:buClr>
                <a:srgbClr val="E38312"/>
              </a:buClr>
              <a:buSzPct val="96153"/>
              <a:buFont typeface="Wingdings"/>
              <a:buChar char=""/>
              <a:tabLst>
                <a:tab pos="508634" algn="l"/>
              </a:tabLst>
            </a:pPr>
            <a:r>
              <a:rPr sz="2600" spc="-15" dirty="0">
                <a:solidFill>
                  <a:srgbClr val="404040"/>
                </a:solidFill>
                <a:latin typeface="Calibri"/>
                <a:cs typeface="Calibri"/>
              </a:rPr>
              <a:t>Last </a:t>
            </a:r>
            <a:r>
              <a:rPr sz="2600" spc="5" dirty="0">
                <a:solidFill>
                  <a:srgbClr val="404040"/>
                </a:solidFill>
                <a:latin typeface="Calibri"/>
                <a:cs typeface="Calibri"/>
              </a:rPr>
              <a:t>resort </a:t>
            </a:r>
            <a:r>
              <a:rPr sz="2600" spc="-5" dirty="0">
                <a:solidFill>
                  <a:srgbClr val="404040"/>
                </a:solidFill>
                <a:latin typeface="Calibri"/>
                <a:cs typeface="Calibri"/>
              </a:rPr>
              <a:t>(no </a:t>
            </a:r>
            <a:r>
              <a:rPr sz="2600" spc="-10" dirty="0">
                <a:solidFill>
                  <a:srgbClr val="404040"/>
                </a:solidFill>
                <a:latin typeface="Calibri"/>
                <a:cs typeface="Calibri"/>
              </a:rPr>
              <a:t>alternatives</a:t>
            </a:r>
            <a:r>
              <a:rPr sz="2600" spc="-6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600" spc="-35" dirty="0">
                <a:solidFill>
                  <a:srgbClr val="404040"/>
                </a:solidFill>
                <a:latin typeface="Calibri"/>
                <a:cs typeface="Calibri"/>
              </a:rPr>
              <a:t>available)</a:t>
            </a:r>
            <a:endParaRPr sz="2600">
              <a:latin typeface="Calibri"/>
              <a:cs typeface="Calibri"/>
            </a:endParaRPr>
          </a:p>
          <a:p>
            <a:pPr marL="396875" marR="5080" lvl="1" indent="-183515">
              <a:lnSpc>
                <a:spcPts val="2810"/>
              </a:lnSpc>
              <a:spcBef>
                <a:spcPts val="620"/>
              </a:spcBef>
              <a:buClr>
                <a:srgbClr val="E38312"/>
              </a:buClr>
              <a:buSzPct val="96153"/>
              <a:buFont typeface="Wingdings"/>
              <a:buChar char=""/>
              <a:tabLst>
                <a:tab pos="508634" algn="l"/>
              </a:tabLst>
            </a:pPr>
            <a:r>
              <a:rPr sz="2600" spc="-10" dirty="0">
                <a:solidFill>
                  <a:srgbClr val="404040"/>
                </a:solidFill>
                <a:latin typeface="Calibri"/>
                <a:cs typeface="Calibri"/>
              </a:rPr>
              <a:t>Improper use </a:t>
            </a:r>
            <a:r>
              <a:rPr sz="2600" spc="-5" dirty="0">
                <a:solidFill>
                  <a:srgbClr val="404040"/>
                </a:solidFill>
                <a:latin typeface="Calibri"/>
                <a:cs typeface="Calibri"/>
              </a:rPr>
              <a:t>of empty </a:t>
            </a:r>
            <a:r>
              <a:rPr sz="2600" spc="-10" dirty="0">
                <a:solidFill>
                  <a:srgbClr val="404040"/>
                </a:solidFill>
                <a:latin typeface="Calibri"/>
                <a:cs typeface="Calibri"/>
              </a:rPr>
              <a:t>hand </a:t>
            </a:r>
            <a:r>
              <a:rPr sz="2600" spc="-5" dirty="0">
                <a:solidFill>
                  <a:srgbClr val="404040"/>
                </a:solidFill>
                <a:latin typeface="Calibri"/>
                <a:cs typeface="Calibri"/>
              </a:rPr>
              <a:t>or intermediate weapons </a:t>
            </a:r>
            <a:r>
              <a:rPr sz="2600" spc="-20" dirty="0">
                <a:solidFill>
                  <a:srgbClr val="404040"/>
                </a:solidFill>
                <a:latin typeface="Calibri"/>
                <a:cs typeface="Calibri"/>
              </a:rPr>
              <a:t>can </a:t>
            </a:r>
            <a:r>
              <a:rPr sz="2600" spc="-10" dirty="0">
                <a:solidFill>
                  <a:srgbClr val="404040"/>
                </a:solidFill>
                <a:latin typeface="Calibri"/>
                <a:cs typeface="Calibri"/>
              </a:rPr>
              <a:t>be  considered deadly </a:t>
            </a:r>
            <a:r>
              <a:rPr sz="2600" spc="-35" dirty="0">
                <a:solidFill>
                  <a:srgbClr val="404040"/>
                </a:solidFill>
                <a:latin typeface="Calibri"/>
                <a:cs typeface="Calibri"/>
              </a:rPr>
              <a:t>force </a:t>
            </a:r>
            <a:r>
              <a:rPr sz="2600" spc="-10" dirty="0">
                <a:solidFill>
                  <a:srgbClr val="404040"/>
                </a:solidFill>
                <a:latin typeface="Calibri"/>
                <a:cs typeface="Calibri"/>
              </a:rPr>
              <a:t>(i.e. </a:t>
            </a:r>
            <a:r>
              <a:rPr sz="2600" spc="-20" dirty="0">
                <a:solidFill>
                  <a:srgbClr val="404040"/>
                </a:solidFill>
                <a:latin typeface="Calibri"/>
                <a:cs typeface="Calibri"/>
              </a:rPr>
              <a:t>kick </a:t>
            </a:r>
            <a:r>
              <a:rPr sz="2600" spc="-5" dirty="0">
                <a:solidFill>
                  <a:srgbClr val="404040"/>
                </a:solidFill>
                <a:latin typeface="Calibri"/>
                <a:cs typeface="Calibri"/>
              </a:rPr>
              <a:t>to </a:t>
            </a:r>
            <a:r>
              <a:rPr sz="2600" spc="-15" dirty="0">
                <a:solidFill>
                  <a:srgbClr val="404040"/>
                </a:solidFill>
                <a:latin typeface="Calibri"/>
                <a:cs typeface="Calibri"/>
              </a:rPr>
              <a:t>groin, </a:t>
            </a:r>
            <a:r>
              <a:rPr sz="2600" spc="-25" dirty="0">
                <a:solidFill>
                  <a:srgbClr val="404040"/>
                </a:solidFill>
                <a:latin typeface="Calibri"/>
                <a:cs typeface="Calibri"/>
              </a:rPr>
              <a:t>strike </a:t>
            </a:r>
            <a:r>
              <a:rPr sz="2600" spc="-10" dirty="0">
                <a:solidFill>
                  <a:srgbClr val="404040"/>
                </a:solidFill>
                <a:latin typeface="Calibri"/>
                <a:cs typeface="Calibri"/>
              </a:rPr>
              <a:t>to</a:t>
            </a:r>
            <a:r>
              <a:rPr sz="2600" spc="24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04040"/>
                </a:solidFill>
                <a:latin typeface="Calibri"/>
                <a:cs typeface="Calibri"/>
              </a:rPr>
              <a:t>head)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71600" y="1600200"/>
            <a:ext cx="9601200" cy="3357971"/>
          </a:xfrm>
          <a:prstGeom prst="rect">
            <a:avLst/>
          </a:prstGeom>
        </p:spPr>
        <p:txBody>
          <a:bodyPr vert="horz" wrap="square" lIns="0" tIns="201295" rIns="0" bIns="0" rtlCol="0">
            <a:spAutoFit/>
          </a:bodyPr>
          <a:lstStyle/>
          <a:p>
            <a:pPr marL="95250" marR="5080">
              <a:lnSpc>
                <a:spcPts val="8150"/>
              </a:lnSpc>
              <a:spcBef>
                <a:spcPts val="1585"/>
              </a:spcBef>
              <a:tabLst>
                <a:tab pos="9990455" algn="l"/>
              </a:tabLst>
            </a:pPr>
            <a:r>
              <a:rPr lang="en-US" sz="7200" spc="-80" dirty="0" smtClean="0"/>
              <a:t>Self</a:t>
            </a:r>
            <a:br>
              <a:rPr lang="en-US" sz="7200" spc="-80" dirty="0" smtClean="0"/>
            </a:br>
            <a:r>
              <a:rPr lang="en-US" sz="7200" spc="-90" dirty="0" smtClean="0">
                <a:uFill>
                  <a:solidFill>
                    <a:srgbClr val="7E7E7E"/>
                  </a:solidFill>
                </a:uFill>
              </a:rPr>
              <a:t>Defense</a:t>
            </a:r>
            <a:r>
              <a:rPr lang="en-US" sz="7200" u="sng" spc="-90" dirty="0" smtClean="0">
                <a:uFill>
                  <a:solidFill>
                    <a:srgbClr val="7E7E7E"/>
                  </a:solidFill>
                </a:uFill>
              </a:rPr>
              <a:t/>
            </a:r>
            <a:br>
              <a:rPr lang="en-US" sz="7200" u="sng" spc="-90" dirty="0" smtClean="0">
                <a:uFill>
                  <a:solidFill>
                    <a:srgbClr val="7E7E7E"/>
                  </a:solidFill>
                </a:uFill>
              </a:rPr>
            </a:br>
            <a:r>
              <a:rPr lang="en-US" sz="2350" spc="185" dirty="0">
                <a:solidFill>
                  <a:srgbClr val="626F52"/>
                </a:solidFill>
              </a:rPr>
              <a:t>PENAL CODE </a:t>
            </a:r>
            <a:r>
              <a:rPr lang="en-US" sz="2350" spc="200" dirty="0">
                <a:solidFill>
                  <a:srgbClr val="626F52"/>
                </a:solidFill>
              </a:rPr>
              <a:t>SECTION</a:t>
            </a:r>
            <a:r>
              <a:rPr lang="en-US" sz="2350" spc="665" dirty="0">
                <a:solidFill>
                  <a:srgbClr val="626F52"/>
                </a:solidFill>
              </a:rPr>
              <a:t> </a:t>
            </a:r>
            <a:r>
              <a:rPr lang="en-US" sz="2350" spc="15" dirty="0">
                <a:solidFill>
                  <a:srgbClr val="626F52"/>
                </a:solidFill>
              </a:rPr>
              <a:t>9</a:t>
            </a:r>
            <a:endParaRPr sz="2350" dirty="0"/>
          </a:p>
        </p:txBody>
      </p:sp>
    </p:spTree>
    <p:extLst>
      <p:ext uri="{BB962C8B-B14F-4D97-AF65-F5344CB8AC3E}">
        <p14:creationId xmlns:p14="http://schemas.microsoft.com/office/powerpoint/2010/main" val="1393846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6655" y="912444"/>
            <a:ext cx="5909945" cy="7620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800" spc="-50" dirty="0">
                <a:solidFill>
                  <a:srgbClr val="404040"/>
                </a:solidFill>
              </a:rPr>
              <a:t>Self</a:t>
            </a:r>
            <a:r>
              <a:rPr sz="4800" spc="-100" dirty="0">
                <a:solidFill>
                  <a:srgbClr val="404040"/>
                </a:solidFill>
              </a:rPr>
              <a:t> </a:t>
            </a:r>
            <a:r>
              <a:rPr sz="4800" spc="-80" dirty="0">
                <a:solidFill>
                  <a:srgbClr val="404040"/>
                </a:solidFill>
              </a:rPr>
              <a:t>Defense</a:t>
            </a:r>
            <a:endParaRPr sz="4800"/>
          </a:p>
        </p:txBody>
      </p:sp>
      <p:sp>
        <p:nvSpPr>
          <p:cNvPr id="3" name="object 3"/>
          <p:cNvSpPr txBox="1"/>
          <p:nvPr/>
        </p:nvSpPr>
        <p:spPr>
          <a:xfrm>
            <a:off x="1085214" y="1808480"/>
            <a:ext cx="9940925" cy="187960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78460" indent="-365760">
              <a:lnSpc>
                <a:spcPct val="100000"/>
              </a:lnSpc>
              <a:spcBef>
                <a:spcPts val="120"/>
              </a:spcBef>
              <a:buClr>
                <a:srgbClr val="E38312"/>
              </a:buClr>
              <a:buSzPct val="96825"/>
              <a:buFont typeface="Wingdings"/>
              <a:buChar char=""/>
              <a:tabLst>
                <a:tab pos="379095" algn="l"/>
              </a:tabLst>
            </a:pPr>
            <a:r>
              <a:rPr sz="3150" spc="-130" dirty="0">
                <a:solidFill>
                  <a:srgbClr val="404040"/>
                </a:solidFill>
                <a:latin typeface="Calibri"/>
                <a:cs typeface="Calibri"/>
              </a:rPr>
              <a:t>P.C. </a:t>
            </a:r>
            <a:r>
              <a:rPr sz="3150" spc="-10" dirty="0">
                <a:solidFill>
                  <a:srgbClr val="404040"/>
                </a:solidFill>
                <a:latin typeface="Calibri"/>
                <a:cs typeface="Calibri"/>
              </a:rPr>
              <a:t>9.31 </a:t>
            </a:r>
            <a:r>
              <a:rPr sz="3150" dirty="0">
                <a:solidFill>
                  <a:srgbClr val="404040"/>
                </a:solidFill>
                <a:latin typeface="Calibri"/>
                <a:cs typeface="Calibri"/>
              </a:rPr>
              <a:t>Self</a:t>
            </a:r>
            <a:r>
              <a:rPr sz="3150" spc="-15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150" spc="-10" dirty="0">
                <a:solidFill>
                  <a:srgbClr val="404040"/>
                </a:solidFill>
                <a:latin typeface="Calibri"/>
                <a:cs typeface="Calibri"/>
              </a:rPr>
              <a:t>Defense</a:t>
            </a:r>
            <a:endParaRPr sz="3150">
              <a:latin typeface="Calibri"/>
              <a:cs typeface="Calibri"/>
            </a:endParaRPr>
          </a:p>
          <a:p>
            <a:pPr marL="396875" marR="5080" lvl="1" indent="-183515">
              <a:lnSpc>
                <a:spcPts val="3250"/>
              </a:lnSpc>
              <a:spcBef>
                <a:spcPts val="520"/>
              </a:spcBef>
              <a:buClr>
                <a:srgbClr val="E38312"/>
              </a:buClr>
              <a:buSzPct val="96666"/>
              <a:buFont typeface="Wingdings"/>
              <a:buChar char=""/>
              <a:tabLst>
                <a:tab pos="557530" algn="l"/>
              </a:tabLst>
            </a:pP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Must</a:t>
            </a:r>
            <a:r>
              <a:rPr sz="3000" spc="-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10" dirty="0">
                <a:solidFill>
                  <a:srgbClr val="404040"/>
                </a:solidFill>
                <a:latin typeface="Calibri"/>
                <a:cs typeface="Calibri"/>
              </a:rPr>
              <a:t>be</a:t>
            </a:r>
            <a:r>
              <a:rPr sz="3000" spc="-1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reasonable</a:t>
            </a:r>
            <a:r>
              <a:rPr sz="3000" spc="-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and</a:t>
            </a:r>
            <a:r>
              <a:rPr sz="3000" spc="-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justified</a:t>
            </a:r>
            <a:r>
              <a:rPr sz="3000" spc="-17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10" dirty="0">
                <a:solidFill>
                  <a:srgbClr val="404040"/>
                </a:solidFill>
                <a:latin typeface="Calibri"/>
                <a:cs typeface="Calibri"/>
              </a:rPr>
              <a:t>to</a:t>
            </a:r>
            <a:r>
              <a:rPr sz="3000" spc="-4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protect</a:t>
            </a:r>
            <a:r>
              <a:rPr sz="3000" spc="-1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the</a:t>
            </a:r>
            <a:r>
              <a:rPr sz="30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actor</a:t>
            </a:r>
            <a:r>
              <a:rPr sz="3000" spc="-8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against  </a:t>
            </a:r>
            <a:r>
              <a:rPr sz="3000" spc="-10" dirty="0">
                <a:solidFill>
                  <a:srgbClr val="404040"/>
                </a:solidFill>
                <a:latin typeface="Calibri"/>
                <a:cs typeface="Calibri"/>
              </a:rPr>
              <a:t>other’s 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use </a:t>
            </a: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or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attempted 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use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of</a:t>
            </a:r>
            <a:r>
              <a:rPr sz="3000" spc="-3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15" dirty="0">
                <a:solidFill>
                  <a:srgbClr val="404040"/>
                </a:solidFill>
                <a:latin typeface="Calibri"/>
                <a:cs typeface="Calibri"/>
              </a:rPr>
              <a:t>force</a:t>
            </a:r>
            <a:endParaRPr sz="3000">
              <a:latin typeface="Calibri"/>
              <a:cs typeface="Calibri"/>
            </a:endParaRPr>
          </a:p>
          <a:p>
            <a:pPr marL="556895" lvl="1" indent="-343535">
              <a:lnSpc>
                <a:spcPct val="100000"/>
              </a:lnSpc>
              <a:spcBef>
                <a:spcPts val="170"/>
              </a:spcBef>
              <a:buClr>
                <a:srgbClr val="E38312"/>
              </a:buClr>
              <a:buSzPct val="96666"/>
              <a:buFont typeface="Wingdings"/>
              <a:buChar char=""/>
              <a:tabLst>
                <a:tab pos="557530" algn="l"/>
              </a:tabLst>
            </a:pPr>
            <a:r>
              <a:rPr sz="3000" spc="5" dirty="0">
                <a:solidFill>
                  <a:srgbClr val="FF0000"/>
                </a:solidFill>
                <a:latin typeface="Calibri"/>
                <a:cs typeface="Calibri"/>
              </a:rPr>
              <a:t>Not</a:t>
            </a:r>
            <a:r>
              <a:rPr sz="3000" spc="-4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000" spc="5" dirty="0">
                <a:solidFill>
                  <a:srgbClr val="FF0000"/>
                </a:solidFill>
                <a:latin typeface="Calibri"/>
                <a:cs typeface="Calibri"/>
              </a:rPr>
              <a:t>justified</a:t>
            </a:r>
            <a:r>
              <a:rPr sz="3000" spc="-17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000" spc="5" dirty="0">
                <a:solidFill>
                  <a:srgbClr val="FF0000"/>
                </a:solidFill>
                <a:latin typeface="Calibri"/>
                <a:cs typeface="Calibri"/>
              </a:rPr>
              <a:t>on</a:t>
            </a:r>
            <a:r>
              <a:rPr sz="3000" spc="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000" spc="-10" dirty="0">
                <a:solidFill>
                  <a:srgbClr val="FF0000"/>
                </a:solidFill>
                <a:latin typeface="Calibri"/>
                <a:cs typeface="Calibri"/>
              </a:rPr>
              <a:t>Verbal</a:t>
            </a:r>
            <a:r>
              <a:rPr sz="3000" spc="-15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000" spc="5" dirty="0">
                <a:solidFill>
                  <a:srgbClr val="FF0000"/>
                </a:solidFill>
                <a:latin typeface="Calibri"/>
                <a:cs typeface="Calibri"/>
              </a:rPr>
              <a:t>Provocation</a:t>
            </a:r>
            <a:r>
              <a:rPr sz="3000" spc="-254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000" spc="10" dirty="0">
                <a:solidFill>
                  <a:srgbClr val="FF0000"/>
                </a:solidFill>
                <a:latin typeface="Calibri"/>
                <a:cs typeface="Calibri"/>
              </a:rPr>
              <a:t>by</a:t>
            </a:r>
            <a:r>
              <a:rPr sz="3000" spc="-5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000" spc="10" dirty="0">
                <a:solidFill>
                  <a:srgbClr val="FF0000"/>
                </a:solidFill>
                <a:latin typeface="Calibri"/>
                <a:cs typeface="Calibri"/>
              </a:rPr>
              <a:t>itself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6655" y="912444"/>
            <a:ext cx="5605145" cy="7620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800" spc="-50" dirty="0">
                <a:solidFill>
                  <a:srgbClr val="404040"/>
                </a:solidFill>
              </a:rPr>
              <a:t>Self</a:t>
            </a:r>
            <a:r>
              <a:rPr sz="4800" spc="-100" dirty="0">
                <a:solidFill>
                  <a:srgbClr val="404040"/>
                </a:solidFill>
              </a:rPr>
              <a:t> </a:t>
            </a:r>
            <a:r>
              <a:rPr sz="4800" spc="-80" dirty="0">
                <a:solidFill>
                  <a:srgbClr val="404040"/>
                </a:solidFill>
              </a:rPr>
              <a:t>Defense</a:t>
            </a:r>
            <a:endParaRPr sz="4800"/>
          </a:p>
        </p:txBody>
      </p:sp>
      <p:sp>
        <p:nvSpPr>
          <p:cNvPr id="3" name="object 3"/>
          <p:cNvSpPr txBox="1"/>
          <p:nvPr/>
        </p:nvSpPr>
        <p:spPr>
          <a:xfrm>
            <a:off x="1085214" y="1808480"/>
            <a:ext cx="9926955" cy="383412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78460" indent="-365760">
              <a:lnSpc>
                <a:spcPct val="100000"/>
              </a:lnSpc>
              <a:spcBef>
                <a:spcPts val="120"/>
              </a:spcBef>
              <a:buClr>
                <a:srgbClr val="E38312"/>
              </a:buClr>
              <a:buSzPct val="96825"/>
              <a:buFont typeface="Wingdings"/>
              <a:buChar char=""/>
              <a:tabLst>
                <a:tab pos="379095" algn="l"/>
              </a:tabLst>
            </a:pPr>
            <a:r>
              <a:rPr sz="3150" spc="-130" dirty="0">
                <a:solidFill>
                  <a:srgbClr val="404040"/>
                </a:solidFill>
                <a:latin typeface="Calibri"/>
                <a:cs typeface="Calibri"/>
              </a:rPr>
              <a:t>P.C. </a:t>
            </a:r>
            <a:r>
              <a:rPr sz="3150" spc="-10" dirty="0">
                <a:solidFill>
                  <a:srgbClr val="404040"/>
                </a:solidFill>
                <a:latin typeface="Calibri"/>
                <a:cs typeface="Calibri"/>
              </a:rPr>
              <a:t>9.32 </a:t>
            </a:r>
            <a:r>
              <a:rPr sz="3150" dirty="0">
                <a:solidFill>
                  <a:srgbClr val="404040"/>
                </a:solidFill>
                <a:latin typeface="Calibri"/>
                <a:cs typeface="Calibri"/>
              </a:rPr>
              <a:t>Deadly </a:t>
            </a:r>
            <a:r>
              <a:rPr sz="3150" spc="-30" dirty="0">
                <a:solidFill>
                  <a:srgbClr val="404040"/>
                </a:solidFill>
                <a:latin typeface="Calibri"/>
                <a:cs typeface="Calibri"/>
              </a:rPr>
              <a:t>Force </a:t>
            </a:r>
            <a:r>
              <a:rPr sz="3150" dirty="0">
                <a:solidFill>
                  <a:srgbClr val="404040"/>
                </a:solidFill>
                <a:latin typeface="Calibri"/>
                <a:cs typeface="Calibri"/>
              </a:rPr>
              <a:t>in </a:t>
            </a:r>
            <a:r>
              <a:rPr sz="3150" spc="-10" dirty="0">
                <a:solidFill>
                  <a:srgbClr val="404040"/>
                </a:solidFill>
                <a:latin typeface="Calibri"/>
                <a:cs typeface="Calibri"/>
              </a:rPr>
              <a:t>Defense </a:t>
            </a:r>
            <a:r>
              <a:rPr sz="3150" spc="-5" dirty="0">
                <a:solidFill>
                  <a:srgbClr val="404040"/>
                </a:solidFill>
                <a:latin typeface="Calibri"/>
                <a:cs typeface="Calibri"/>
              </a:rPr>
              <a:t>of</a:t>
            </a:r>
            <a:r>
              <a:rPr sz="3150" spc="34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150" spc="-25" dirty="0">
                <a:solidFill>
                  <a:srgbClr val="404040"/>
                </a:solidFill>
                <a:latin typeface="Calibri"/>
                <a:cs typeface="Calibri"/>
              </a:rPr>
              <a:t>Person</a:t>
            </a:r>
            <a:endParaRPr sz="3150">
              <a:latin typeface="Calibri"/>
              <a:cs typeface="Calibri"/>
            </a:endParaRPr>
          </a:p>
          <a:p>
            <a:pPr marL="396875" lvl="1" indent="-183515">
              <a:lnSpc>
                <a:spcPct val="100000"/>
              </a:lnSpc>
              <a:spcBef>
                <a:spcPts val="120"/>
              </a:spcBef>
              <a:buClr>
                <a:srgbClr val="E38312"/>
              </a:buClr>
              <a:buSzPct val="96666"/>
              <a:buFont typeface="Wingdings"/>
              <a:buChar char=""/>
              <a:tabLst>
                <a:tab pos="557530" algn="l"/>
              </a:tabLst>
            </a:pPr>
            <a:r>
              <a:rPr sz="3000" spc="-25" dirty="0">
                <a:solidFill>
                  <a:srgbClr val="404040"/>
                </a:solidFill>
                <a:latin typeface="Calibri"/>
                <a:cs typeface="Calibri"/>
              </a:rPr>
              <a:t>Would </a:t>
            </a:r>
            <a:r>
              <a:rPr sz="3000" spc="10" dirty="0">
                <a:solidFill>
                  <a:srgbClr val="404040"/>
                </a:solidFill>
                <a:latin typeface="Calibri"/>
                <a:cs typeface="Calibri"/>
              </a:rPr>
              <a:t>be </a:t>
            </a: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justified </a:t>
            </a:r>
            <a:r>
              <a:rPr sz="3000" spc="20" dirty="0">
                <a:solidFill>
                  <a:srgbClr val="404040"/>
                </a:solidFill>
                <a:latin typeface="Calibri"/>
                <a:cs typeface="Calibri"/>
              </a:rPr>
              <a:t>in</a:t>
            </a:r>
            <a:r>
              <a:rPr sz="3000" spc="-484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using </a:t>
            </a:r>
            <a:r>
              <a:rPr sz="3000" spc="-15" dirty="0">
                <a:solidFill>
                  <a:srgbClr val="404040"/>
                </a:solidFill>
                <a:latin typeface="Calibri"/>
                <a:cs typeface="Calibri"/>
              </a:rPr>
              <a:t>force </a:t>
            </a: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under 9.31</a:t>
            </a:r>
            <a:endParaRPr sz="3000">
              <a:latin typeface="Calibri"/>
              <a:cs typeface="Calibri"/>
            </a:endParaRPr>
          </a:p>
          <a:p>
            <a:pPr marL="396875" marR="814705" lvl="1" indent="-183515">
              <a:lnSpc>
                <a:spcPts val="3250"/>
              </a:lnSpc>
              <a:spcBef>
                <a:spcPts val="625"/>
              </a:spcBef>
              <a:buClr>
                <a:srgbClr val="E38312"/>
              </a:buClr>
              <a:buSzPct val="96666"/>
              <a:buFont typeface="Wingdings"/>
              <a:buChar char=""/>
              <a:tabLst>
                <a:tab pos="557530" algn="l"/>
              </a:tabLst>
            </a:pPr>
            <a:r>
              <a:rPr sz="3000" spc="-150" dirty="0">
                <a:solidFill>
                  <a:srgbClr val="404040"/>
                </a:solidFill>
                <a:latin typeface="Calibri"/>
                <a:cs typeface="Calibri"/>
              </a:rPr>
              <a:t>To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prevent </a:t>
            </a: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the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others 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use </a:t>
            </a: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or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attempted 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use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of</a:t>
            </a:r>
            <a:r>
              <a:rPr sz="3000" spc="-3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10" dirty="0">
                <a:solidFill>
                  <a:srgbClr val="404040"/>
                </a:solidFill>
                <a:latin typeface="Calibri"/>
                <a:cs typeface="Calibri"/>
              </a:rPr>
              <a:t>unlawful  </a:t>
            </a: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deadly</a:t>
            </a:r>
            <a:r>
              <a:rPr sz="3000" spc="-1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15" dirty="0">
                <a:solidFill>
                  <a:srgbClr val="404040"/>
                </a:solidFill>
                <a:latin typeface="Calibri"/>
                <a:cs typeface="Calibri"/>
              </a:rPr>
              <a:t>force</a:t>
            </a:r>
            <a:endParaRPr sz="3000">
              <a:latin typeface="Calibri"/>
              <a:cs typeface="Calibri"/>
            </a:endParaRPr>
          </a:p>
          <a:p>
            <a:pPr marL="396875" marR="5080" lvl="1" indent="-183515">
              <a:lnSpc>
                <a:spcPct val="90200"/>
              </a:lnSpc>
              <a:spcBef>
                <a:spcPts val="520"/>
              </a:spcBef>
              <a:buClr>
                <a:srgbClr val="E38312"/>
              </a:buClr>
              <a:buSzPct val="96666"/>
              <a:buFont typeface="Wingdings"/>
              <a:buChar char=""/>
              <a:tabLst>
                <a:tab pos="557530" algn="l"/>
              </a:tabLst>
            </a:pPr>
            <a:r>
              <a:rPr sz="3000" spc="-150" dirty="0">
                <a:solidFill>
                  <a:srgbClr val="FF0000"/>
                </a:solidFill>
                <a:latin typeface="Calibri"/>
                <a:cs typeface="Calibri"/>
              </a:rPr>
              <a:t>To </a:t>
            </a:r>
            <a:r>
              <a:rPr sz="3000" dirty="0">
                <a:solidFill>
                  <a:srgbClr val="FF0000"/>
                </a:solidFill>
                <a:latin typeface="Calibri"/>
                <a:cs typeface="Calibri"/>
              </a:rPr>
              <a:t>prevent </a:t>
            </a:r>
            <a:r>
              <a:rPr sz="3000" spc="5" dirty="0">
                <a:solidFill>
                  <a:srgbClr val="FF0000"/>
                </a:solidFill>
                <a:latin typeface="Calibri"/>
                <a:cs typeface="Calibri"/>
              </a:rPr>
              <a:t>the </a:t>
            </a:r>
            <a:r>
              <a:rPr sz="3000" spc="20" dirty="0">
                <a:solidFill>
                  <a:srgbClr val="FF0000"/>
                </a:solidFill>
                <a:latin typeface="Calibri"/>
                <a:cs typeface="Calibri"/>
              </a:rPr>
              <a:t>imminent </a:t>
            </a:r>
            <a:r>
              <a:rPr sz="3000" spc="10" dirty="0">
                <a:solidFill>
                  <a:srgbClr val="FF0000"/>
                </a:solidFill>
                <a:latin typeface="Calibri"/>
                <a:cs typeface="Calibri"/>
              </a:rPr>
              <a:t>commission </a:t>
            </a:r>
            <a:r>
              <a:rPr sz="3000" dirty="0">
                <a:solidFill>
                  <a:srgbClr val="FF0000"/>
                </a:solidFill>
                <a:latin typeface="Calibri"/>
                <a:cs typeface="Calibri"/>
              </a:rPr>
              <a:t>of </a:t>
            </a:r>
            <a:r>
              <a:rPr sz="3000" spc="-10" dirty="0">
                <a:solidFill>
                  <a:srgbClr val="FF0000"/>
                </a:solidFill>
                <a:latin typeface="Calibri"/>
                <a:cs typeface="Calibri"/>
              </a:rPr>
              <a:t>aggravated  </a:t>
            </a:r>
            <a:r>
              <a:rPr sz="3000" spc="5" dirty="0">
                <a:solidFill>
                  <a:srgbClr val="FF0000"/>
                </a:solidFill>
                <a:latin typeface="Calibri"/>
                <a:cs typeface="Calibri"/>
              </a:rPr>
              <a:t>kidnapping, </a:t>
            </a:r>
            <a:r>
              <a:rPr sz="3000" spc="-35" dirty="0">
                <a:solidFill>
                  <a:srgbClr val="FF0000"/>
                </a:solidFill>
                <a:latin typeface="Calibri"/>
                <a:cs typeface="Calibri"/>
              </a:rPr>
              <a:t>murder, </a:t>
            </a:r>
            <a:r>
              <a:rPr sz="3000" spc="-15" dirty="0">
                <a:solidFill>
                  <a:srgbClr val="FF0000"/>
                </a:solidFill>
                <a:latin typeface="Calibri"/>
                <a:cs typeface="Calibri"/>
              </a:rPr>
              <a:t>sexual </a:t>
            </a:r>
            <a:r>
              <a:rPr sz="3000" spc="-5" dirty="0">
                <a:solidFill>
                  <a:srgbClr val="FF0000"/>
                </a:solidFill>
                <a:latin typeface="Calibri"/>
                <a:cs typeface="Calibri"/>
              </a:rPr>
              <a:t>assault, </a:t>
            </a:r>
            <a:r>
              <a:rPr sz="3000" spc="-10" dirty="0">
                <a:solidFill>
                  <a:srgbClr val="FF0000"/>
                </a:solidFill>
                <a:latin typeface="Calibri"/>
                <a:cs typeface="Calibri"/>
              </a:rPr>
              <a:t>aggravated </a:t>
            </a:r>
            <a:r>
              <a:rPr sz="3000" spc="-15" dirty="0">
                <a:solidFill>
                  <a:srgbClr val="FF0000"/>
                </a:solidFill>
                <a:latin typeface="Calibri"/>
                <a:cs typeface="Calibri"/>
              </a:rPr>
              <a:t>sexual</a:t>
            </a:r>
            <a:r>
              <a:rPr sz="3000" spc="-29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FF0000"/>
                </a:solidFill>
                <a:latin typeface="Calibri"/>
                <a:cs typeface="Calibri"/>
              </a:rPr>
              <a:t>assault,  </a:t>
            </a:r>
            <a:r>
              <a:rPr sz="3000" dirty="0">
                <a:solidFill>
                  <a:srgbClr val="FF0000"/>
                </a:solidFill>
                <a:latin typeface="Calibri"/>
                <a:cs typeface="Calibri"/>
              </a:rPr>
              <a:t>robbery </a:t>
            </a:r>
            <a:r>
              <a:rPr sz="3000" spc="5" dirty="0">
                <a:solidFill>
                  <a:srgbClr val="FF0000"/>
                </a:solidFill>
                <a:latin typeface="Calibri"/>
                <a:cs typeface="Calibri"/>
              </a:rPr>
              <a:t>and </a:t>
            </a:r>
            <a:r>
              <a:rPr sz="3000" spc="-10" dirty="0">
                <a:solidFill>
                  <a:srgbClr val="FF0000"/>
                </a:solidFill>
                <a:latin typeface="Calibri"/>
                <a:cs typeface="Calibri"/>
              </a:rPr>
              <a:t>aggravated</a:t>
            </a:r>
            <a:r>
              <a:rPr sz="3000" spc="-27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0000"/>
                </a:solidFill>
                <a:latin typeface="Calibri"/>
                <a:cs typeface="Calibri"/>
              </a:rPr>
              <a:t>robbery</a:t>
            </a:r>
            <a:endParaRPr sz="3000">
              <a:latin typeface="Calibri"/>
              <a:cs typeface="Calibri"/>
            </a:endParaRPr>
          </a:p>
          <a:p>
            <a:pPr marL="378460" indent="-365760">
              <a:lnSpc>
                <a:spcPct val="100000"/>
              </a:lnSpc>
              <a:spcBef>
                <a:spcPts val="1295"/>
              </a:spcBef>
              <a:buClr>
                <a:srgbClr val="E38312"/>
              </a:buClr>
              <a:buSzPct val="96825"/>
              <a:buFont typeface="Wingdings"/>
              <a:buChar char=""/>
              <a:tabLst>
                <a:tab pos="379095" algn="l"/>
              </a:tabLst>
            </a:pPr>
            <a:r>
              <a:rPr sz="3150" spc="-130" dirty="0">
                <a:solidFill>
                  <a:srgbClr val="404040"/>
                </a:solidFill>
                <a:latin typeface="Calibri"/>
                <a:cs typeface="Calibri"/>
              </a:rPr>
              <a:t>P.C. </a:t>
            </a:r>
            <a:r>
              <a:rPr sz="3150" spc="-10" dirty="0">
                <a:solidFill>
                  <a:srgbClr val="404040"/>
                </a:solidFill>
                <a:latin typeface="Calibri"/>
                <a:cs typeface="Calibri"/>
              </a:rPr>
              <a:t>9.33 Defense </a:t>
            </a:r>
            <a:r>
              <a:rPr sz="3150" spc="-5" dirty="0">
                <a:solidFill>
                  <a:srgbClr val="404040"/>
                </a:solidFill>
                <a:latin typeface="Calibri"/>
                <a:cs typeface="Calibri"/>
              </a:rPr>
              <a:t>of </a:t>
            </a:r>
            <a:r>
              <a:rPr sz="3150" spc="-25" dirty="0">
                <a:solidFill>
                  <a:srgbClr val="404040"/>
                </a:solidFill>
                <a:latin typeface="Calibri"/>
                <a:cs typeface="Calibri"/>
              </a:rPr>
              <a:t>Third</a:t>
            </a:r>
            <a:r>
              <a:rPr sz="3150" spc="16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150" spc="-25" dirty="0">
                <a:solidFill>
                  <a:srgbClr val="404040"/>
                </a:solidFill>
                <a:latin typeface="Calibri"/>
                <a:cs typeface="Calibri"/>
              </a:rPr>
              <a:t>Person</a:t>
            </a:r>
            <a:endParaRPr sz="31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71600" y="1600200"/>
            <a:ext cx="9601200" cy="3357971"/>
          </a:xfrm>
          <a:prstGeom prst="rect">
            <a:avLst/>
          </a:prstGeom>
        </p:spPr>
        <p:txBody>
          <a:bodyPr vert="horz" wrap="square" lIns="0" tIns="201295" rIns="0" bIns="0" rtlCol="0">
            <a:spAutoFit/>
          </a:bodyPr>
          <a:lstStyle/>
          <a:p>
            <a:pPr marL="95250" marR="5080">
              <a:lnSpc>
                <a:spcPts val="8150"/>
              </a:lnSpc>
              <a:spcBef>
                <a:spcPts val="1585"/>
              </a:spcBef>
              <a:tabLst>
                <a:tab pos="9990455" algn="l"/>
              </a:tabLst>
            </a:pPr>
            <a:r>
              <a:rPr lang="en-US" sz="7200" spc="-80" dirty="0"/>
              <a:t>Texas</a:t>
            </a:r>
            <a:r>
              <a:rPr lang="en-US" sz="7200" spc="-265" dirty="0"/>
              <a:t> </a:t>
            </a:r>
            <a:r>
              <a:rPr lang="en-US" sz="7200" spc="-80" dirty="0"/>
              <a:t>Department </a:t>
            </a:r>
            <a:r>
              <a:rPr lang="en-US" sz="7200" spc="-35" dirty="0"/>
              <a:t>of </a:t>
            </a:r>
            <a:r>
              <a:rPr lang="en-US" sz="7200" spc="-60" dirty="0">
                <a:uFill>
                  <a:solidFill>
                    <a:srgbClr val="7E7E7E"/>
                  </a:solidFill>
                </a:uFill>
              </a:rPr>
              <a:t>Public</a:t>
            </a:r>
            <a:r>
              <a:rPr lang="en-US" sz="7200" spc="-165" dirty="0">
                <a:uFill>
                  <a:solidFill>
                    <a:srgbClr val="7E7E7E"/>
                  </a:solidFill>
                </a:uFill>
              </a:rPr>
              <a:t> </a:t>
            </a:r>
            <a:r>
              <a:rPr lang="en-US" sz="7200" spc="-140" dirty="0">
                <a:uFill>
                  <a:solidFill>
                    <a:srgbClr val="7E7E7E"/>
                  </a:solidFill>
                </a:uFill>
              </a:rPr>
              <a:t>Safety </a:t>
            </a:r>
            <a:r>
              <a:rPr lang="en-US" sz="7200" u="sng" spc="-90" dirty="0" smtClean="0">
                <a:uFill>
                  <a:solidFill>
                    <a:srgbClr val="7E7E7E"/>
                  </a:solidFill>
                </a:uFill>
              </a:rPr>
              <a:t/>
            </a:r>
            <a:br>
              <a:rPr lang="en-US" sz="7200" u="sng" spc="-90" dirty="0" smtClean="0">
                <a:uFill>
                  <a:solidFill>
                    <a:srgbClr val="7E7E7E"/>
                  </a:solidFill>
                </a:uFill>
              </a:rPr>
            </a:br>
            <a:r>
              <a:rPr sz="2350" spc="190" dirty="0" smtClean="0">
                <a:solidFill>
                  <a:srgbClr val="626F52"/>
                </a:solidFill>
              </a:rPr>
              <a:t>TEXAS </a:t>
            </a:r>
            <a:r>
              <a:rPr sz="2350" spc="160" dirty="0">
                <a:solidFill>
                  <a:srgbClr val="626F52"/>
                </a:solidFill>
              </a:rPr>
              <a:t>PRIVATE </a:t>
            </a:r>
            <a:r>
              <a:rPr sz="2350" spc="200" dirty="0">
                <a:solidFill>
                  <a:srgbClr val="626F52"/>
                </a:solidFill>
              </a:rPr>
              <a:t>SECURITY</a:t>
            </a:r>
            <a:r>
              <a:rPr sz="2350" spc="645" dirty="0">
                <a:solidFill>
                  <a:srgbClr val="626F52"/>
                </a:solidFill>
              </a:rPr>
              <a:t> </a:t>
            </a:r>
            <a:r>
              <a:rPr sz="2350" spc="200" dirty="0">
                <a:solidFill>
                  <a:srgbClr val="626F52"/>
                </a:solidFill>
              </a:rPr>
              <a:t>TRAINING</a:t>
            </a:r>
            <a:endParaRPr sz="2350" dirty="0"/>
          </a:p>
        </p:txBody>
      </p:sp>
    </p:spTree>
    <p:extLst>
      <p:ext uri="{BB962C8B-B14F-4D97-AF65-F5344CB8AC3E}">
        <p14:creationId xmlns:p14="http://schemas.microsoft.com/office/powerpoint/2010/main" val="3897601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6655" y="912444"/>
            <a:ext cx="5681345" cy="7620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800" spc="-50" dirty="0">
                <a:solidFill>
                  <a:srgbClr val="404040"/>
                </a:solidFill>
              </a:rPr>
              <a:t>Self</a:t>
            </a:r>
            <a:r>
              <a:rPr sz="4800" spc="-100" dirty="0">
                <a:solidFill>
                  <a:srgbClr val="404040"/>
                </a:solidFill>
              </a:rPr>
              <a:t> </a:t>
            </a:r>
            <a:r>
              <a:rPr sz="4800" spc="-80" dirty="0">
                <a:solidFill>
                  <a:srgbClr val="404040"/>
                </a:solidFill>
              </a:rPr>
              <a:t>Defense</a:t>
            </a:r>
            <a:endParaRPr sz="4800"/>
          </a:p>
        </p:txBody>
      </p:sp>
      <p:sp>
        <p:nvSpPr>
          <p:cNvPr id="3" name="object 3"/>
          <p:cNvSpPr txBox="1"/>
          <p:nvPr/>
        </p:nvSpPr>
        <p:spPr>
          <a:xfrm>
            <a:off x="1085214" y="1762760"/>
            <a:ext cx="9825355" cy="3916045"/>
          </a:xfrm>
          <a:prstGeom prst="rect">
            <a:avLst/>
          </a:prstGeom>
        </p:spPr>
        <p:txBody>
          <a:bodyPr vert="horz" wrap="square" lIns="0" tIns="112395" rIns="0" bIns="0" rtlCol="0">
            <a:spAutoFit/>
          </a:bodyPr>
          <a:lstStyle/>
          <a:p>
            <a:pPr marL="104139" marR="245110" indent="-91440">
              <a:lnSpc>
                <a:spcPts val="3250"/>
              </a:lnSpc>
              <a:spcBef>
                <a:spcPts val="885"/>
              </a:spcBef>
              <a:buClr>
                <a:srgbClr val="E38312"/>
              </a:buClr>
              <a:buSzPct val="96825"/>
              <a:buFont typeface="Wingdings"/>
              <a:buChar char=""/>
              <a:tabLst>
                <a:tab pos="379095" algn="l"/>
              </a:tabLst>
            </a:pPr>
            <a:r>
              <a:rPr sz="3150" spc="-130" dirty="0">
                <a:solidFill>
                  <a:srgbClr val="404040"/>
                </a:solidFill>
                <a:latin typeface="Calibri"/>
                <a:cs typeface="Calibri"/>
              </a:rPr>
              <a:t>P.C. </a:t>
            </a:r>
            <a:r>
              <a:rPr sz="3150" spc="-10" dirty="0">
                <a:solidFill>
                  <a:srgbClr val="404040"/>
                </a:solidFill>
                <a:latin typeface="Calibri"/>
                <a:cs typeface="Calibri"/>
              </a:rPr>
              <a:t>9.34 </a:t>
            </a:r>
            <a:r>
              <a:rPr sz="3150" dirty="0">
                <a:solidFill>
                  <a:srgbClr val="404040"/>
                </a:solidFill>
                <a:latin typeface="Calibri"/>
                <a:cs typeface="Calibri"/>
              </a:rPr>
              <a:t>Protection </a:t>
            </a:r>
            <a:r>
              <a:rPr sz="3150" spc="-5" dirty="0">
                <a:solidFill>
                  <a:srgbClr val="404040"/>
                </a:solidFill>
                <a:latin typeface="Calibri"/>
                <a:cs typeface="Calibri"/>
              </a:rPr>
              <a:t>of </a:t>
            </a:r>
            <a:r>
              <a:rPr sz="3150" spc="-15" dirty="0">
                <a:solidFill>
                  <a:srgbClr val="404040"/>
                </a:solidFill>
                <a:latin typeface="Calibri"/>
                <a:cs typeface="Calibri"/>
              </a:rPr>
              <a:t>Life </a:t>
            </a:r>
            <a:r>
              <a:rPr sz="3150" dirty="0">
                <a:solidFill>
                  <a:srgbClr val="404040"/>
                </a:solidFill>
                <a:latin typeface="Calibri"/>
                <a:cs typeface="Calibri"/>
              </a:rPr>
              <a:t>or Health </a:t>
            </a:r>
            <a:r>
              <a:rPr sz="3350" spc="15" dirty="0">
                <a:solidFill>
                  <a:srgbClr val="404040"/>
                </a:solidFill>
                <a:latin typeface="Calibri"/>
                <a:cs typeface="Calibri"/>
              </a:rPr>
              <a:t>– </a:t>
            </a:r>
            <a:r>
              <a:rPr sz="3350" spc="25" dirty="0">
                <a:solidFill>
                  <a:srgbClr val="404040"/>
                </a:solidFill>
                <a:latin typeface="Calibri"/>
                <a:cs typeface="Calibri"/>
              </a:rPr>
              <a:t>can’t </a:t>
            </a:r>
            <a:r>
              <a:rPr sz="3350" spc="10" dirty="0">
                <a:solidFill>
                  <a:srgbClr val="404040"/>
                </a:solidFill>
                <a:latin typeface="Calibri"/>
                <a:cs typeface="Calibri"/>
              </a:rPr>
              <a:t>use </a:t>
            </a:r>
            <a:r>
              <a:rPr sz="3350" spc="20" dirty="0">
                <a:solidFill>
                  <a:srgbClr val="404040"/>
                </a:solidFill>
                <a:latin typeface="Calibri"/>
                <a:cs typeface="Calibri"/>
              </a:rPr>
              <a:t>deadly  </a:t>
            </a:r>
            <a:r>
              <a:rPr sz="3350" spc="-25" dirty="0">
                <a:solidFill>
                  <a:srgbClr val="404040"/>
                </a:solidFill>
                <a:latin typeface="Calibri"/>
                <a:cs typeface="Calibri"/>
              </a:rPr>
              <a:t>force </a:t>
            </a:r>
            <a:r>
              <a:rPr sz="3350" spc="20" dirty="0">
                <a:solidFill>
                  <a:srgbClr val="404040"/>
                </a:solidFill>
                <a:latin typeface="Calibri"/>
                <a:cs typeface="Calibri"/>
              </a:rPr>
              <a:t>to </a:t>
            </a:r>
            <a:r>
              <a:rPr sz="3350" spc="-5" dirty="0">
                <a:solidFill>
                  <a:srgbClr val="404040"/>
                </a:solidFill>
                <a:latin typeface="Calibri"/>
                <a:cs typeface="Calibri"/>
              </a:rPr>
              <a:t>prevent </a:t>
            </a:r>
            <a:r>
              <a:rPr sz="3350" spc="15" dirty="0">
                <a:solidFill>
                  <a:srgbClr val="404040"/>
                </a:solidFill>
                <a:latin typeface="Calibri"/>
                <a:cs typeface="Calibri"/>
              </a:rPr>
              <a:t>a</a:t>
            </a:r>
            <a:r>
              <a:rPr sz="3350" spc="9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350" spc="15" dirty="0">
                <a:solidFill>
                  <a:srgbClr val="404040"/>
                </a:solidFill>
                <a:latin typeface="Calibri"/>
                <a:cs typeface="Calibri"/>
              </a:rPr>
              <a:t>suicide</a:t>
            </a:r>
            <a:endParaRPr sz="3350">
              <a:latin typeface="Calibri"/>
              <a:cs typeface="Calibri"/>
            </a:endParaRPr>
          </a:p>
          <a:p>
            <a:pPr marL="396875" indent="-384175">
              <a:lnSpc>
                <a:spcPct val="100000"/>
              </a:lnSpc>
              <a:spcBef>
                <a:spcPts val="685"/>
              </a:spcBef>
              <a:buClr>
                <a:srgbClr val="E38312"/>
              </a:buClr>
              <a:buSzPct val="97014"/>
              <a:buFont typeface="Wingdings"/>
              <a:buChar char=""/>
              <a:tabLst>
                <a:tab pos="397510" algn="l"/>
              </a:tabLst>
            </a:pPr>
            <a:r>
              <a:rPr sz="3350" spc="-120" dirty="0">
                <a:solidFill>
                  <a:srgbClr val="404040"/>
                </a:solidFill>
                <a:latin typeface="Calibri"/>
                <a:cs typeface="Calibri"/>
              </a:rPr>
              <a:t>P.C. </a:t>
            </a:r>
            <a:r>
              <a:rPr sz="3350" spc="20" dirty="0">
                <a:solidFill>
                  <a:srgbClr val="404040"/>
                </a:solidFill>
                <a:latin typeface="Calibri"/>
                <a:cs typeface="Calibri"/>
              </a:rPr>
              <a:t>9.41 </a:t>
            </a:r>
            <a:r>
              <a:rPr sz="3350" spc="-5" dirty="0">
                <a:solidFill>
                  <a:srgbClr val="404040"/>
                </a:solidFill>
                <a:latin typeface="Calibri"/>
                <a:cs typeface="Calibri"/>
              </a:rPr>
              <a:t>Protection </a:t>
            </a:r>
            <a:r>
              <a:rPr sz="3350" spc="15" dirty="0">
                <a:solidFill>
                  <a:srgbClr val="404040"/>
                </a:solidFill>
                <a:latin typeface="Calibri"/>
                <a:cs typeface="Calibri"/>
              </a:rPr>
              <a:t>of </a:t>
            </a:r>
            <a:r>
              <a:rPr sz="3350" spc="20" dirty="0">
                <a:solidFill>
                  <a:srgbClr val="404040"/>
                </a:solidFill>
                <a:latin typeface="Calibri"/>
                <a:cs typeface="Calibri"/>
              </a:rPr>
              <a:t>One </a:t>
            </a:r>
            <a:r>
              <a:rPr sz="3350" spc="25" dirty="0">
                <a:solidFill>
                  <a:srgbClr val="404040"/>
                </a:solidFill>
                <a:latin typeface="Calibri"/>
                <a:cs typeface="Calibri"/>
              </a:rPr>
              <a:t>Owns</a:t>
            </a:r>
            <a:r>
              <a:rPr sz="3350" spc="18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350" spc="-5" dirty="0">
                <a:solidFill>
                  <a:srgbClr val="404040"/>
                </a:solidFill>
                <a:latin typeface="Calibri"/>
                <a:cs typeface="Calibri"/>
              </a:rPr>
              <a:t>Property</a:t>
            </a:r>
            <a:endParaRPr sz="3350">
              <a:latin typeface="Calibri"/>
              <a:cs typeface="Calibri"/>
            </a:endParaRPr>
          </a:p>
          <a:p>
            <a:pPr marL="396875" indent="-384175">
              <a:lnSpc>
                <a:spcPts val="3879"/>
              </a:lnSpc>
              <a:spcBef>
                <a:spcPts val="665"/>
              </a:spcBef>
              <a:buClr>
                <a:srgbClr val="E38312"/>
              </a:buClr>
              <a:buSzPct val="97014"/>
              <a:buFont typeface="Wingdings"/>
              <a:buChar char=""/>
              <a:tabLst>
                <a:tab pos="397510" algn="l"/>
              </a:tabLst>
            </a:pPr>
            <a:r>
              <a:rPr sz="3350" spc="-120" dirty="0">
                <a:solidFill>
                  <a:srgbClr val="404040"/>
                </a:solidFill>
                <a:latin typeface="Calibri"/>
                <a:cs typeface="Calibri"/>
              </a:rPr>
              <a:t>P.C. </a:t>
            </a:r>
            <a:r>
              <a:rPr sz="3350" spc="20" dirty="0">
                <a:solidFill>
                  <a:srgbClr val="404040"/>
                </a:solidFill>
                <a:latin typeface="Calibri"/>
                <a:cs typeface="Calibri"/>
              </a:rPr>
              <a:t>9.41 Deadly </a:t>
            </a:r>
            <a:r>
              <a:rPr sz="3350" spc="-15" dirty="0">
                <a:solidFill>
                  <a:srgbClr val="404040"/>
                </a:solidFill>
                <a:latin typeface="Calibri"/>
                <a:cs typeface="Calibri"/>
              </a:rPr>
              <a:t>Force </a:t>
            </a:r>
            <a:r>
              <a:rPr sz="3350" spc="20" dirty="0">
                <a:solidFill>
                  <a:srgbClr val="404040"/>
                </a:solidFill>
                <a:latin typeface="Calibri"/>
                <a:cs typeface="Calibri"/>
              </a:rPr>
              <a:t>to </a:t>
            </a:r>
            <a:r>
              <a:rPr sz="3350" spc="-15" dirty="0">
                <a:solidFill>
                  <a:srgbClr val="404040"/>
                </a:solidFill>
                <a:latin typeface="Calibri"/>
                <a:cs typeface="Calibri"/>
              </a:rPr>
              <a:t>Protect</a:t>
            </a:r>
            <a:r>
              <a:rPr sz="3350" spc="24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350" spc="-5" dirty="0">
                <a:solidFill>
                  <a:srgbClr val="404040"/>
                </a:solidFill>
                <a:latin typeface="Calibri"/>
                <a:cs typeface="Calibri"/>
              </a:rPr>
              <a:t>Property</a:t>
            </a:r>
            <a:endParaRPr sz="3350">
              <a:latin typeface="Calibri"/>
              <a:cs typeface="Calibri"/>
            </a:endParaRPr>
          </a:p>
          <a:p>
            <a:pPr marL="396875" marR="817880" lvl="1" indent="-183515">
              <a:lnSpc>
                <a:spcPts val="2890"/>
              </a:lnSpc>
              <a:spcBef>
                <a:spcPts val="550"/>
              </a:spcBef>
              <a:buClr>
                <a:srgbClr val="E38312"/>
              </a:buClr>
              <a:buSzPct val="96666"/>
              <a:buFont typeface="Wingdings"/>
              <a:buChar char=""/>
              <a:tabLst>
                <a:tab pos="557530" algn="l"/>
              </a:tabLst>
            </a:pPr>
            <a:r>
              <a:rPr sz="3000" spc="-15" dirty="0">
                <a:solidFill>
                  <a:srgbClr val="404040"/>
                </a:solidFill>
                <a:latin typeface="Calibri"/>
                <a:cs typeface="Calibri"/>
              </a:rPr>
              <a:t>Burglary,</a:t>
            </a:r>
            <a:r>
              <a:rPr sz="3000" spc="-15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25" dirty="0">
                <a:solidFill>
                  <a:srgbClr val="404040"/>
                </a:solidFill>
                <a:latin typeface="Calibri"/>
                <a:cs typeface="Calibri"/>
              </a:rPr>
              <a:t>robbery,</a:t>
            </a:r>
            <a:r>
              <a:rPr sz="3000" spc="-7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10" dirty="0">
                <a:solidFill>
                  <a:srgbClr val="404040"/>
                </a:solidFill>
                <a:latin typeface="Calibri"/>
                <a:cs typeface="Calibri"/>
              </a:rPr>
              <a:t>aggravated</a:t>
            </a:r>
            <a:r>
              <a:rPr sz="3000" spc="-1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25" dirty="0">
                <a:solidFill>
                  <a:srgbClr val="404040"/>
                </a:solidFill>
                <a:latin typeface="Calibri"/>
                <a:cs typeface="Calibri"/>
              </a:rPr>
              <a:t>robbery,</a:t>
            </a:r>
            <a:r>
              <a:rPr sz="3000" spc="-7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10" dirty="0">
                <a:solidFill>
                  <a:srgbClr val="404040"/>
                </a:solidFill>
                <a:latin typeface="Calibri"/>
                <a:cs typeface="Calibri"/>
              </a:rPr>
              <a:t>theft</a:t>
            </a:r>
            <a:r>
              <a:rPr sz="3000" spc="-114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15" dirty="0">
                <a:solidFill>
                  <a:srgbClr val="404040"/>
                </a:solidFill>
                <a:latin typeface="Calibri"/>
                <a:cs typeface="Calibri"/>
              </a:rPr>
              <a:t>during</a:t>
            </a:r>
            <a:r>
              <a:rPr sz="3000" spc="-1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the  nighttime,</a:t>
            </a:r>
            <a:r>
              <a:rPr sz="3000" spc="-2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or</a:t>
            </a:r>
            <a:r>
              <a:rPr sz="3000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20" dirty="0">
                <a:solidFill>
                  <a:srgbClr val="404040"/>
                </a:solidFill>
                <a:latin typeface="Calibri"/>
                <a:cs typeface="Calibri"/>
              </a:rPr>
              <a:t>criminal</a:t>
            </a:r>
            <a:r>
              <a:rPr sz="3000" spc="-2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10" dirty="0">
                <a:solidFill>
                  <a:srgbClr val="404040"/>
                </a:solidFill>
                <a:latin typeface="Calibri"/>
                <a:cs typeface="Calibri"/>
              </a:rPr>
              <a:t>mischief</a:t>
            </a:r>
            <a:r>
              <a:rPr sz="3000" spc="-16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15" dirty="0">
                <a:solidFill>
                  <a:srgbClr val="404040"/>
                </a:solidFill>
                <a:latin typeface="Calibri"/>
                <a:cs typeface="Calibri"/>
              </a:rPr>
              <a:t>during</a:t>
            </a:r>
            <a:r>
              <a:rPr sz="3000" spc="-1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the</a:t>
            </a:r>
            <a:r>
              <a:rPr sz="3000" spc="-1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nighttime</a:t>
            </a:r>
            <a:endParaRPr sz="3000">
              <a:latin typeface="Calibri"/>
              <a:cs typeface="Calibri"/>
            </a:endParaRPr>
          </a:p>
          <a:p>
            <a:pPr marL="104139" marR="5080" indent="-91440">
              <a:lnSpc>
                <a:spcPts val="3100"/>
              </a:lnSpc>
              <a:spcBef>
                <a:spcPts val="1555"/>
              </a:spcBef>
              <a:buClr>
                <a:srgbClr val="E38312"/>
              </a:buClr>
              <a:buSzPct val="96825"/>
              <a:buFont typeface="Wingdings"/>
              <a:buChar char=""/>
              <a:tabLst>
                <a:tab pos="379095" algn="l"/>
              </a:tabLst>
            </a:pPr>
            <a:r>
              <a:rPr sz="3150" spc="-130" dirty="0">
                <a:solidFill>
                  <a:srgbClr val="404040"/>
                </a:solidFill>
                <a:latin typeface="Calibri"/>
                <a:cs typeface="Calibri"/>
              </a:rPr>
              <a:t>P.C. </a:t>
            </a:r>
            <a:r>
              <a:rPr sz="3150" spc="-10" dirty="0">
                <a:solidFill>
                  <a:srgbClr val="404040"/>
                </a:solidFill>
                <a:latin typeface="Calibri"/>
                <a:cs typeface="Calibri"/>
              </a:rPr>
              <a:t>9.51 </a:t>
            </a:r>
            <a:r>
              <a:rPr sz="3150" spc="-35" dirty="0">
                <a:solidFill>
                  <a:srgbClr val="404040"/>
                </a:solidFill>
                <a:latin typeface="Calibri"/>
                <a:cs typeface="Calibri"/>
              </a:rPr>
              <a:t>Arrest </a:t>
            </a:r>
            <a:r>
              <a:rPr sz="3150" spc="5" dirty="0">
                <a:solidFill>
                  <a:srgbClr val="404040"/>
                </a:solidFill>
                <a:latin typeface="Calibri"/>
                <a:cs typeface="Calibri"/>
              </a:rPr>
              <a:t>and </a:t>
            </a:r>
            <a:r>
              <a:rPr sz="3150" spc="-10" dirty="0">
                <a:solidFill>
                  <a:srgbClr val="404040"/>
                </a:solidFill>
                <a:latin typeface="Calibri"/>
                <a:cs typeface="Calibri"/>
              </a:rPr>
              <a:t>Search </a:t>
            </a:r>
            <a:r>
              <a:rPr sz="3150" spc="10" dirty="0">
                <a:solidFill>
                  <a:srgbClr val="404040"/>
                </a:solidFill>
                <a:latin typeface="Calibri"/>
                <a:cs typeface="Calibri"/>
              </a:rPr>
              <a:t>– </a:t>
            </a:r>
            <a:r>
              <a:rPr sz="3150" spc="-20" dirty="0">
                <a:solidFill>
                  <a:srgbClr val="404040"/>
                </a:solidFill>
                <a:latin typeface="Calibri"/>
                <a:cs typeface="Calibri"/>
              </a:rPr>
              <a:t>must </a:t>
            </a:r>
            <a:r>
              <a:rPr sz="3150" dirty="0">
                <a:solidFill>
                  <a:srgbClr val="FF0000"/>
                </a:solidFill>
                <a:latin typeface="Calibri"/>
                <a:cs typeface="Calibri"/>
              </a:rPr>
              <a:t>use only </a:t>
            </a:r>
            <a:r>
              <a:rPr sz="3150" spc="10" dirty="0">
                <a:solidFill>
                  <a:srgbClr val="FF0000"/>
                </a:solidFill>
                <a:latin typeface="Calibri"/>
                <a:cs typeface="Calibri"/>
              </a:rPr>
              <a:t>the </a:t>
            </a:r>
            <a:r>
              <a:rPr sz="3150" dirty="0">
                <a:solidFill>
                  <a:srgbClr val="FF0000"/>
                </a:solidFill>
                <a:latin typeface="Calibri"/>
                <a:cs typeface="Calibri"/>
              </a:rPr>
              <a:t>necessary  amount </a:t>
            </a:r>
            <a:r>
              <a:rPr sz="3150" spc="-5" dirty="0">
                <a:solidFill>
                  <a:srgbClr val="FF0000"/>
                </a:solidFill>
                <a:latin typeface="Calibri"/>
                <a:cs typeface="Calibri"/>
              </a:rPr>
              <a:t>of </a:t>
            </a:r>
            <a:r>
              <a:rPr sz="3150" spc="-35" dirty="0">
                <a:solidFill>
                  <a:srgbClr val="FF0000"/>
                </a:solidFill>
                <a:latin typeface="Calibri"/>
                <a:cs typeface="Calibri"/>
              </a:rPr>
              <a:t>force </a:t>
            </a:r>
            <a:r>
              <a:rPr sz="3150" spc="5" dirty="0">
                <a:solidFill>
                  <a:srgbClr val="404040"/>
                </a:solidFill>
                <a:latin typeface="Calibri"/>
                <a:cs typeface="Calibri"/>
              </a:rPr>
              <a:t>needed </a:t>
            </a:r>
            <a:r>
              <a:rPr sz="3150" spc="10" dirty="0">
                <a:solidFill>
                  <a:srgbClr val="404040"/>
                </a:solidFill>
                <a:latin typeface="Calibri"/>
                <a:cs typeface="Calibri"/>
              </a:rPr>
              <a:t>to </a:t>
            </a:r>
            <a:r>
              <a:rPr sz="3150" spc="-15" dirty="0">
                <a:solidFill>
                  <a:srgbClr val="404040"/>
                </a:solidFill>
                <a:latin typeface="Calibri"/>
                <a:cs typeface="Calibri"/>
              </a:rPr>
              <a:t>make </a:t>
            </a:r>
            <a:r>
              <a:rPr sz="3150" spc="10" dirty="0">
                <a:solidFill>
                  <a:srgbClr val="404040"/>
                </a:solidFill>
                <a:latin typeface="Calibri"/>
                <a:cs typeface="Calibri"/>
              </a:rPr>
              <a:t>a </a:t>
            </a:r>
            <a:r>
              <a:rPr sz="3150" spc="-10" dirty="0">
                <a:solidFill>
                  <a:srgbClr val="404040"/>
                </a:solidFill>
                <a:latin typeface="Calibri"/>
                <a:cs typeface="Calibri"/>
              </a:rPr>
              <a:t>lawful</a:t>
            </a:r>
            <a:r>
              <a:rPr sz="3150" spc="8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150" spc="-30" dirty="0">
                <a:solidFill>
                  <a:srgbClr val="404040"/>
                </a:solidFill>
                <a:latin typeface="Calibri"/>
                <a:cs typeface="Calibri"/>
              </a:rPr>
              <a:t>arrest</a:t>
            </a:r>
            <a:endParaRPr sz="31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71600" y="1600200"/>
            <a:ext cx="9601200" cy="2306401"/>
          </a:xfrm>
          <a:prstGeom prst="rect">
            <a:avLst/>
          </a:prstGeom>
        </p:spPr>
        <p:txBody>
          <a:bodyPr vert="horz" wrap="square" lIns="0" tIns="201295" rIns="0" bIns="0" rtlCol="0">
            <a:spAutoFit/>
          </a:bodyPr>
          <a:lstStyle/>
          <a:p>
            <a:pPr marL="95250" marR="5080">
              <a:lnSpc>
                <a:spcPts val="8150"/>
              </a:lnSpc>
              <a:spcBef>
                <a:spcPts val="1585"/>
              </a:spcBef>
              <a:tabLst>
                <a:tab pos="9990455" algn="l"/>
              </a:tabLst>
            </a:pPr>
            <a:r>
              <a:rPr lang="en-US" sz="7200" spc="-95" dirty="0" smtClean="0">
                <a:uFill>
                  <a:solidFill>
                    <a:srgbClr val="7E7E7E"/>
                  </a:solidFill>
                </a:uFill>
              </a:rPr>
              <a:t>Detainment</a:t>
            </a:r>
            <a:br>
              <a:rPr lang="en-US" sz="7200" spc="-95" dirty="0" smtClean="0">
                <a:uFill>
                  <a:solidFill>
                    <a:srgbClr val="7E7E7E"/>
                  </a:solidFill>
                </a:uFill>
              </a:rPr>
            </a:br>
            <a:r>
              <a:rPr lang="en-US" sz="7200" spc="-50" dirty="0" smtClean="0">
                <a:uFill>
                  <a:solidFill>
                    <a:srgbClr val="7E7E7E"/>
                  </a:solidFill>
                </a:uFill>
              </a:rPr>
              <a:t>and</a:t>
            </a:r>
            <a:r>
              <a:rPr lang="en-US" sz="7200" spc="130" dirty="0" smtClean="0">
                <a:uFill>
                  <a:solidFill>
                    <a:srgbClr val="7E7E7E"/>
                  </a:solidFill>
                </a:uFill>
              </a:rPr>
              <a:t> </a:t>
            </a:r>
            <a:r>
              <a:rPr lang="en-US" sz="7200" spc="-100" dirty="0" smtClean="0">
                <a:uFill>
                  <a:solidFill>
                    <a:srgbClr val="7E7E7E"/>
                  </a:solidFill>
                </a:uFill>
              </a:rPr>
              <a:t>Arrest</a:t>
            </a:r>
            <a:endParaRPr sz="2350" dirty="0"/>
          </a:p>
        </p:txBody>
      </p:sp>
    </p:spTree>
    <p:extLst>
      <p:ext uri="{BB962C8B-B14F-4D97-AF65-F5344CB8AC3E}">
        <p14:creationId xmlns:p14="http://schemas.microsoft.com/office/powerpoint/2010/main" val="15769259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6654" y="912444"/>
            <a:ext cx="6824345" cy="7620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800" spc="-65" dirty="0">
                <a:solidFill>
                  <a:srgbClr val="404040"/>
                </a:solidFill>
              </a:rPr>
              <a:t>Detainment </a:t>
            </a:r>
            <a:r>
              <a:rPr sz="4800" spc="-25" dirty="0">
                <a:solidFill>
                  <a:srgbClr val="404040"/>
                </a:solidFill>
              </a:rPr>
              <a:t>and</a:t>
            </a:r>
            <a:r>
              <a:rPr sz="4800" spc="-195" dirty="0">
                <a:solidFill>
                  <a:srgbClr val="404040"/>
                </a:solidFill>
              </a:rPr>
              <a:t> </a:t>
            </a:r>
            <a:r>
              <a:rPr sz="4800" spc="-75" dirty="0">
                <a:solidFill>
                  <a:srgbClr val="404040"/>
                </a:solidFill>
              </a:rPr>
              <a:t>Arrest</a:t>
            </a:r>
            <a:endParaRPr sz="4800"/>
          </a:p>
        </p:txBody>
      </p:sp>
      <p:sp>
        <p:nvSpPr>
          <p:cNvPr id="3" name="object 3"/>
          <p:cNvSpPr txBox="1"/>
          <p:nvPr/>
        </p:nvSpPr>
        <p:spPr>
          <a:xfrm>
            <a:off x="1085214" y="1808480"/>
            <a:ext cx="10031095" cy="3861435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104139" marR="117475" indent="-91440">
              <a:lnSpc>
                <a:spcPts val="3460"/>
              </a:lnSpc>
              <a:spcBef>
                <a:spcPts val="505"/>
              </a:spcBef>
              <a:buClr>
                <a:srgbClr val="E38312"/>
              </a:buClr>
              <a:buSzPct val="96825"/>
              <a:buFont typeface="Wingdings"/>
              <a:buChar char=""/>
              <a:tabLst>
                <a:tab pos="379095" algn="l"/>
              </a:tabLst>
            </a:pPr>
            <a:r>
              <a:rPr sz="3150" dirty="0">
                <a:solidFill>
                  <a:srgbClr val="404040"/>
                </a:solidFill>
                <a:latin typeface="Calibri"/>
                <a:cs typeface="Calibri"/>
              </a:rPr>
              <a:t>Security </a:t>
            </a:r>
            <a:r>
              <a:rPr sz="3150" spc="-15" dirty="0">
                <a:solidFill>
                  <a:srgbClr val="404040"/>
                </a:solidFill>
                <a:latin typeface="Calibri"/>
                <a:cs typeface="Calibri"/>
              </a:rPr>
              <a:t>officers </a:t>
            </a:r>
            <a:r>
              <a:rPr sz="3150" spc="-5" dirty="0">
                <a:solidFill>
                  <a:srgbClr val="404040"/>
                </a:solidFill>
                <a:latin typeface="Calibri"/>
                <a:cs typeface="Calibri"/>
              </a:rPr>
              <a:t>generally </a:t>
            </a:r>
            <a:r>
              <a:rPr sz="3150" spc="-15" dirty="0">
                <a:solidFill>
                  <a:srgbClr val="404040"/>
                </a:solidFill>
                <a:latin typeface="Calibri"/>
                <a:cs typeface="Calibri"/>
              </a:rPr>
              <a:t>have </a:t>
            </a:r>
            <a:r>
              <a:rPr sz="3150" spc="10" dirty="0">
                <a:solidFill>
                  <a:srgbClr val="404040"/>
                </a:solidFill>
                <a:latin typeface="Calibri"/>
                <a:cs typeface="Calibri"/>
              </a:rPr>
              <a:t>the </a:t>
            </a:r>
            <a:r>
              <a:rPr sz="3150" dirty="0">
                <a:solidFill>
                  <a:srgbClr val="404040"/>
                </a:solidFill>
                <a:latin typeface="Calibri"/>
                <a:cs typeface="Calibri"/>
              </a:rPr>
              <a:t>same </a:t>
            </a:r>
            <a:r>
              <a:rPr sz="3150" spc="-30" dirty="0">
                <a:solidFill>
                  <a:srgbClr val="404040"/>
                </a:solidFill>
                <a:latin typeface="Calibri"/>
                <a:cs typeface="Calibri"/>
              </a:rPr>
              <a:t>arrest </a:t>
            </a:r>
            <a:r>
              <a:rPr sz="3150" spc="-20" dirty="0">
                <a:solidFill>
                  <a:srgbClr val="404040"/>
                </a:solidFill>
                <a:latin typeface="Calibri"/>
                <a:cs typeface="Calibri"/>
              </a:rPr>
              <a:t>powers </a:t>
            </a:r>
            <a:r>
              <a:rPr sz="3150" spc="10" dirty="0">
                <a:solidFill>
                  <a:srgbClr val="404040"/>
                </a:solidFill>
                <a:latin typeface="Calibri"/>
                <a:cs typeface="Calibri"/>
              </a:rPr>
              <a:t>as  </a:t>
            </a:r>
            <a:r>
              <a:rPr sz="3150" spc="-10" dirty="0">
                <a:solidFill>
                  <a:srgbClr val="404040"/>
                </a:solidFill>
                <a:latin typeface="Calibri"/>
                <a:cs typeface="Calibri"/>
              </a:rPr>
              <a:t>private</a:t>
            </a:r>
            <a:r>
              <a:rPr sz="3150" spc="8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150" spc="-5" dirty="0">
                <a:solidFill>
                  <a:srgbClr val="404040"/>
                </a:solidFill>
                <a:latin typeface="Calibri"/>
                <a:cs typeface="Calibri"/>
              </a:rPr>
              <a:t>citizens</a:t>
            </a:r>
            <a:endParaRPr sz="3150">
              <a:latin typeface="Calibri"/>
              <a:cs typeface="Calibri"/>
            </a:endParaRPr>
          </a:p>
          <a:p>
            <a:pPr marL="396875" marR="509270" lvl="1" indent="-183515">
              <a:lnSpc>
                <a:spcPts val="3240"/>
              </a:lnSpc>
              <a:spcBef>
                <a:spcPts val="470"/>
              </a:spcBef>
              <a:buClr>
                <a:srgbClr val="E38312"/>
              </a:buClr>
              <a:buSzPct val="96666"/>
              <a:buFont typeface="Wingdings"/>
              <a:buChar char=""/>
              <a:tabLst>
                <a:tab pos="557530" algn="l"/>
              </a:tabLst>
            </a:pP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When</a:t>
            </a:r>
            <a:r>
              <a:rPr sz="3000" spc="-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10" dirty="0">
                <a:solidFill>
                  <a:srgbClr val="404040"/>
                </a:solidFill>
                <a:latin typeface="Calibri"/>
                <a:cs typeface="Calibri"/>
              </a:rPr>
              <a:t>a</a:t>
            </a:r>
            <a:r>
              <a:rPr sz="30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15" dirty="0">
                <a:solidFill>
                  <a:srgbClr val="FF0000"/>
                </a:solidFill>
                <a:latin typeface="Calibri"/>
                <a:cs typeface="Calibri"/>
              </a:rPr>
              <a:t>felony</a:t>
            </a:r>
            <a:r>
              <a:rPr sz="3000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000" spc="15" dirty="0">
                <a:solidFill>
                  <a:srgbClr val="404040"/>
                </a:solidFill>
                <a:latin typeface="Calibri"/>
                <a:cs typeface="Calibri"/>
              </a:rPr>
              <a:t>is</a:t>
            </a:r>
            <a:r>
              <a:rPr sz="3000" spc="-6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10" dirty="0">
                <a:solidFill>
                  <a:srgbClr val="404040"/>
                </a:solidFill>
                <a:latin typeface="Calibri"/>
                <a:cs typeface="Calibri"/>
              </a:rPr>
              <a:t>committed</a:t>
            </a:r>
            <a:r>
              <a:rPr sz="3000" spc="-25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15" dirty="0">
                <a:solidFill>
                  <a:srgbClr val="404040"/>
                </a:solidFill>
                <a:latin typeface="Calibri"/>
                <a:cs typeface="Calibri"/>
              </a:rPr>
              <a:t>within</a:t>
            </a:r>
            <a:r>
              <a:rPr sz="3000" spc="-114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the</a:t>
            </a:r>
            <a:r>
              <a:rPr sz="30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15" dirty="0">
                <a:solidFill>
                  <a:srgbClr val="404040"/>
                </a:solidFill>
                <a:latin typeface="Calibri"/>
                <a:cs typeface="Calibri"/>
              </a:rPr>
              <a:t>view</a:t>
            </a:r>
            <a:r>
              <a:rPr sz="3000" spc="-1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of</a:t>
            </a:r>
            <a:r>
              <a:rPr sz="30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the</a:t>
            </a:r>
            <a:r>
              <a:rPr sz="3000" spc="-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10" dirty="0">
                <a:solidFill>
                  <a:srgbClr val="404040"/>
                </a:solidFill>
                <a:latin typeface="Calibri"/>
                <a:cs typeface="Calibri"/>
              </a:rPr>
              <a:t>person  </a:t>
            </a:r>
            <a:r>
              <a:rPr sz="3000" spc="15" dirty="0">
                <a:solidFill>
                  <a:srgbClr val="404040"/>
                </a:solidFill>
                <a:latin typeface="Calibri"/>
                <a:cs typeface="Calibri"/>
              </a:rPr>
              <a:t>making </a:t>
            </a: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the</a:t>
            </a:r>
            <a:r>
              <a:rPr sz="3000" spc="-2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arrest</a:t>
            </a:r>
            <a:endParaRPr sz="3000">
              <a:latin typeface="Calibri"/>
              <a:cs typeface="Calibri"/>
            </a:endParaRPr>
          </a:p>
          <a:p>
            <a:pPr marL="396875" marR="5080" lvl="1" indent="-183515">
              <a:lnSpc>
                <a:spcPts val="3240"/>
              </a:lnSpc>
              <a:spcBef>
                <a:spcPts val="585"/>
              </a:spcBef>
              <a:buClr>
                <a:srgbClr val="E38312"/>
              </a:buClr>
              <a:buSzPct val="96666"/>
              <a:buFont typeface="Wingdings"/>
              <a:buChar char=""/>
              <a:tabLst>
                <a:tab pos="557530" algn="l"/>
              </a:tabLst>
            </a:pP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When</a:t>
            </a:r>
            <a:r>
              <a:rPr sz="3000" spc="-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an</a:t>
            </a:r>
            <a:r>
              <a:rPr sz="3000" spc="-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10" dirty="0">
                <a:solidFill>
                  <a:srgbClr val="404040"/>
                </a:solidFill>
                <a:latin typeface="Calibri"/>
                <a:cs typeface="Calibri"/>
              </a:rPr>
              <a:t>immediate</a:t>
            </a:r>
            <a:r>
              <a:rPr sz="3000" spc="-16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breach</a:t>
            </a:r>
            <a:r>
              <a:rPr sz="3000" spc="-9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of</a:t>
            </a:r>
            <a:r>
              <a:rPr sz="30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10" dirty="0">
                <a:solidFill>
                  <a:srgbClr val="404040"/>
                </a:solidFill>
                <a:latin typeface="Calibri"/>
                <a:cs typeface="Calibri"/>
              </a:rPr>
              <a:t>peace</a:t>
            </a:r>
            <a:r>
              <a:rPr sz="3000" spc="-9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15" dirty="0">
                <a:solidFill>
                  <a:srgbClr val="404040"/>
                </a:solidFill>
                <a:latin typeface="Calibri"/>
                <a:cs typeface="Calibri"/>
              </a:rPr>
              <a:t>is</a:t>
            </a:r>
            <a:r>
              <a:rPr sz="3000" spc="-6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10" dirty="0">
                <a:solidFill>
                  <a:srgbClr val="404040"/>
                </a:solidFill>
                <a:latin typeface="Calibri"/>
                <a:cs typeface="Calibri"/>
              </a:rPr>
              <a:t>committed</a:t>
            </a:r>
            <a:r>
              <a:rPr sz="3000" spc="-254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15" dirty="0">
                <a:solidFill>
                  <a:srgbClr val="404040"/>
                </a:solidFill>
                <a:latin typeface="Calibri"/>
                <a:cs typeface="Calibri"/>
              </a:rPr>
              <a:t>within</a:t>
            </a:r>
            <a:r>
              <a:rPr sz="3000" spc="-10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the  </a:t>
            </a:r>
            <a:r>
              <a:rPr sz="3000" spc="15" dirty="0">
                <a:solidFill>
                  <a:srgbClr val="404040"/>
                </a:solidFill>
                <a:latin typeface="Calibri"/>
                <a:cs typeface="Calibri"/>
              </a:rPr>
              <a:t>view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of </a:t>
            </a: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the </a:t>
            </a:r>
            <a:r>
              <a:rPr sz="3000" spc="-10" dirty="0">
                <a:solidFill>
                  <a:srgbClr val="404040"/>
                </a:solidFill>
                <a:latin typeface="Calibri"/>
                <a:cs typeface="Calibri"/>
              </a:rPr>
              <a:t>person </a:t>
            </a:r>
            <a:r>
              <a:rPr sz="3000" spc="15" dirty="0">
                <a:solidFill>
                  <a:srgbClr val="404040"/>
                </a:solidFill>
                <a:latin typeface="Calibri"/>
                <a:cs typeface="Calibri"/>
              </a:rPr>
              <a:t>making </a:t>
            </a: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the</a:t>
            </a:r>
            <a:r>
              <a:rPr sz="3000" spc="-4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arrest</a:t>
            </a:r>
            <a:endParaRPr sz="3000">
              <a:latin typeface="Calibri"/>
              <a:cs typeface="Calibri"/>
            </a:endParaRPr>
          </a:p>
          <a:p>
            <a:pPr marL="556895" lvl="1" indent="-343535">
              <a:lnSpc>
                <a:spcPct val="100000"/>
              </a:lnSpc>
              <a:spcBef>
                <a:spcPts val="180"/>
              </a:spcBef>
              <a:buClr>
                <a:srgbClr val="E38312"/>
              </a:buClr>
              <a:buSzPct val="96666"/>
              <a:buFont typeface="Wingdings"/>
              <a:buChar char=""/>
              <a:tabLst>
                <a:tab pos="557530" algn="l"/>
              </a:tabLst>
            </a:pPr>
            <a:r>
              <a:rPr sz="3000" spc="10" dirty="0">
                <a:solidFill>
                  <a:srgbClr val="404040"/>
                </a:solidFill>
                <a:latin typeface="Calibri"/>
                <a:cs typeface="Calibri"/>
              </a:rPr>
              <a:t>Preventing </a:t>
            </a: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the </a:t>
            </a:r>
            <a:r>
              <a:rPr sz="3000" spc="10" dirty="0">
                <a:solidFill>
                  <a:srgbClr val="404040"/>
                </a:solidFill>
                <a:latin typeface="Calibri"/>
                <a:cs typeface="Calibri"/>
              </a:rPr>
              <a:t>consequences</a:t>
            </a:r>
            <a:r>
              <a:rPr sz="3000" spc="-5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of </a:t>
            </a:r>
            <a:r>
              <a:rPr sz="3000" spc="10" dirty="0">
                <a:solidFill>
                  <a:srgbClr val="404040"/>
                </a:solidFill>
                <a:latin typeface="Calibri"/>
                <a:cs typeface="Calibri"/>
              </a:rPr>
              <a:t>theft</a:t>
            </a:r>
            <a:endParaRPr sz="3000">
              <a:latin typeface="Calibri"/>
              <a:cs typeface="Calibri"/>
            </a:endParaRPr>
          </a:p>
          <a:p>
            <a:pPr marL="378460" indent="-365760">
              <a:lnSpc>
                <a:spcPct val="100000"/>
              </a:lnSpc>
              <a:spcBef>
                <a:spcPts val="1295"/>
              </a:spcBef>
              <a:buClr>
                <a:srgbClr val="E38312"/>
              </a:buClr>
              <a:buSzPct val="96825"/>
              <a:buFont typeface="Wingdings"/>
              <a:buChar char=""/>
              <a:tabLst>
                <a:tab pos="379095" algn="l"/>
              </a:tabLst>
            </a:pPr>
            <a:r>
              <a:rPr sz="3150" dirty="0">
                <a:solidFill>
                  <a:srgbClr val="404040"/>
                </a:solidFill>
                <a:latin typeface="Calibri"/>
                <a:cs typeface="Calibri"/>
              </a:rPr>
              <a:t>Security </a:t>
            </a:r>
            <a:r>
              <a:rPr sz="3150" spc="-15" dirty="0">
                <a:solidFill>
                  <a:srgbClr val="404040"/>
                </a:solidFill>
                <a:latin typeface="Calibri"/>
                <a:cs typeface="Calibri"/>
              </a:rPr>
              <a:t>officers </a:t>
            </a:r>
            <a:r>
              <a:rPr sz="3150" spc="-30" dirty="0">
                <a:solidFill>
                  <a:srgbClr val="404040"/>
                </a:solidFill>
                <a:latin typeface="Calibri"/>
                <a:cs typeface="Calibri"/>
              </a:rPr>
              <a:t>are </a:t>
            </a:r>
            <a:r>
              <a:rPr sz="3150" spc="-30" dirty="0">
                <a:solidFill>
                  <a:srgbClr val="FF0000"/>
                </a:solidFill>
                <a:latin typeface="Calibri"/>
                <a:cs typeface="Calibri"/>
              </a:rPr>
              <a:t>NOT </a:t>
            </a:r>
            <a:r>
              <a:rPr sz="3150" spc="-5" dirty="0">
                <a:solidFill>
                  <a:srgbClr val="FF0000"/>
                </a:solidFill>
                <a:latin typeface="Calibri"/>
                <a:cs typeface="Calibri"/>
              </a:rPr>
              <a:t>obligated </a:t>
            </a:r>
            <a:r>
              <a:rPr sz="3150" spc="10" dirty="0">
                <a:solidFill>
                  <a:srgbClr val="FF0000"/>
                </a:solidFill>
                <a:latin typeface="Calibri"/>
                <a:cs typeface="Calibri"/>
              </a:rPr>
              <a:t>to </a:t>
            </a:r>
            <a:r>
              <a:rPr sz="3150" spc="-15" dirty="0">
                <a:solidFill>
                  <a:srgbClr val="FF0000"/>
                </a:solidFill>
                <a:latin typeface="Calibri"/>
                <a:cs typeface="Calibri"/>
              </a:rPr>
              <a:t>make </a:t>
            </a:r>
            <a:r>
              <a:rPr sz="3150" spc="10" dirty="0">
                <a:solidFill>
                  <a:srgbClr val="FF0000"/>
                </a:solidFill>
                <a:latin typeface="Calibri"/>
                <a:cs typeface="Calibri"/>
              </a:rPr>
              <a:t>an</a:t>
            </a:r>
            <a:r>
              <a:rPr sz="3150" spc="7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150" spc="-30" dirty="0">
                <a:solidFill>
                  <a:srgbClr val="FF0000"/>
                </a:solidFill>
                <a:latin typeface="Calibri"/>
                <a:cs typeface="Calibri"/>
              </a:rPr>
              <a:t>arrest</a:t>
            </a:r>
            <a:endParaRPr sz="31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6654" y="912444"/>
            <a:ext cx="6519545" cy="7620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800" spc="-65" dirty="0">
                <a:solidFill>
                  <a:srgbClr val="404040"/>
                </a:solidFill>
              </a:rPr>
              <a:t>Detainment </a:t>
            </a:r>
            <a:r>
              <a:rPr sz="4800" spc="-25" dirty="0">
                <a:solidFill>
                  <a:srgbClr val="404040"/>
                </a:solidFill>
              </a:rPr>
              <a:t>and</a:t>
            </a:r>
            <a:r>
              <a:rPr sz="4800" spc="-195" dirty="0">
                <a:solidFill>
                  <a:srgbClr val="404040"/>
                </a:solidFill>
              </a:rPr>
              <a:t> </a:t>
            </a:r>
            <a:r>
              <a:rPr sz="4800" spc="-75" dirty="0">
                <a:solidFill>
                  <a:srgbClr val="404040"/>
                </a:solidFill>
              </a:rPr>
              <a:t>Arrest</a:t>
            </a:r>
            <a:endParaRPr sz="4800"/>
          </a:p>
        </p:txBody>
      </p:sp>
      <p:sp>
        <p:nvSpPr>
          <p:cNvPr id="3" name="object 3"/>
          <p:cNvSpPr txBox="1"/>
          <p:nvPr/>
        </p:nvSpPr>
        <p:spPr>
          <a:xfrm>
            <a:off x="1085214" y="1808480"/>
            <a:ext cx="9657080" cy="377888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04139" indent="-91440">
              <a:lnSpc>
                <a:spcPct val="100000"/>
              </a:lnSpc>
              <a:spcBef>
                <a:spcPts val="120"/>
              </a:spcBef>
              <a:buClr>
                <a:srgbClr val="E38312"/>
              </a:buClr>
              <a:buSzPct val="96825"/>
              <a:buFont typeface="Wingdings"/>
              <a:buChar char=""/>
              <a:tabLst>
                <a:tab pos="379095" algn="l"/>
              </a:tabLst>
            </a:pPr>
            <a:r>
              <a:rPr sz="3150" spc="-20" dirty="0">
                <a:solidFill>
                  <a:srgbClr val="404040"/>
                </a:solidFill>
                <a:latin typeface="Calibri"/>
                <a:cs typeface="Calibri"/>
              </a:rPr>
              <a:t>There </a:t>
            </a:r>
            <a:r>
              <a:rPr sz="3150" spc="-30" dirty="0">
                <a:solidFill>
                  <a:srgbClr val="404040"/>
                </a:solidFill>
                <a:latin typeface="Calibri"/>
                <a:cs typeface="Calibri"/>
              </a:rPr>
              <a:t>are </a:t>
            </a:r>
            <a:r>
              <a:rPr sz="3150" dirty="0">
                <a:solidFill>
                  <a:srgbClr val="404040"/>
                </a:solidFill>
                <a:latin typeface="Calibri"/>
                <a:cs typeface="Calibri"/>
              </a:rPr>
              <a:t>two </a:t>
            </a:r>
            <a:r>
              <a:rPr sz="3150" spc="10" dirty="0">
                <a:solidFill>
                  <a:srgbClr val="404040"/>
                </a:solidFill>
                <a:latin typeface="Calibri"/>
                <a:cs typeface="Calibri"/>
              </a:rPr>
              <a:t>types </a:t>
            </a:r>
            <a:r>
              <a:rPr sz="3150" spc="-5" dirty="0">
                <a:solidFill>
                  <a:srgbClr val="404040"/>
                </a:solidFill>
                <a:latin typeface="Calibri"/>
                <a:cs typeface="Calibri"/>
              </a:rPr>
              <a:t>of</a:t>
            </a:r>
            <a:r>
              <a:rPr sz="3150" spc="434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150" spc="-25" dirty="0">
                <a:solidFill>
                  <a:srgbClr val="404040"/>
                </a:solidFill>
                <a:latin typeface="Calibri"/>
                <a:cs typeface="Calibri"/>
              </a:rPr>
              <a:t>arrests</a:t>
            </a:r>
            <a:endParaRPr sz="3150">
              <a:latin typeface="Calibri"/>
              <a:cs typeface="Calibri"/>
            </a:endParaRPr>
          </a:p>
          <a:p>
            <a:pPr marL="396875" marR="5080" lvl="1" indent="-183515">
              <a:lnSpc>
                <a:spcPct val="90200"/>
              </a:lnSpc>
              <a:spcBef>
                <a:spcPts val="475"/>
              </a:spcBef>
              <a:buClr>
                <a:srgbClr val="E38312"/>
              </a:buClr>
              <a:buSzPct val="96666"/>
              <a:buFont typeface="Wingdings"/>
              <a:buChar char=""/>
              <a:tabLst>
                <a:tab pos="557530" algn="l"/>
                <a:tab pos="5650865" algn="l"/>
              </a:tabLst>
            </a:pPr>
            <a:r>
              <a:rPr sz="3000" spc="5" dirty="0">
                <a:solidFill>
                  <a:srgbClr val="FF0000"/>
                </a:solidFill>
                <a:latin typeface="Calibri"/>
                <a:cs typeface="Calibri"/>
              </a:rPr>
              <a:t>Actual </a:t>
            </a:r>
            <a:r>
              <a:rPr sz="3000" spc="10" dirty="0">
                <a:solidFill>
                  <a:srgbClr val="404040"/>
                </a:solidFill>
                <a:latin typeface="Calibri"/>
                <a:cs typeface="Calibri"/>
              </a:rPr>
              <a:t>–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physical</a:t>
            </a:r>
            <a:r>
              <a:rPr sz="3000" spc="-19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10" dirty="0">
                <a:solidFill>
                  <a:srgbClr val="404040"/>
                </a:solidFill>
                <a:latin typeface="Calibri"/>
                <a:cs typeface="Calibri"/>
              </a:rPr>
              <a:t>force</a:t>
            </a:r>
            <a:r>
              <a:rPr sz="3000" spc="-9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involved.	</a:t>
            </a:r>
            <a:r>
              <a:rPr sz="3000" spc="-30" dirty="0">
                <a:solidFill>
                  <a:srgbClr val="404040"/>
                </a:solidFill>
                <a:latin typeface="Calibri"/>
                <a:cs typeface="Calibri"/>
              </a:rPr>
              <a:t>Taking </a:t>
            </a:r>
            <a:r>
              <a:rPr sz="3000" spc="10" dirty="0">
                <a:solidFill>
                  <a:srgbClr val="404040"/>
                </a:solidFill>
                <a:latin typeface="Calibri"/>
                <a:cs typeface="Calibri"/>
              </a:rPr>
              <a:t>the 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person </a:t>
            </a:r>
            <a:r>
              <a:rPr sz="3000" spc="10" dirty="0">
                <a:solidFill>
                  <a:srgbClr val="404040"/>
                </a:solidFill>
                <a:latin typeface="Calibri"/>
                <a:cs typeface="Calibri"/>
              </a:rPr>
              <a:t>into 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custody </a:t>
            </a:r>
            <a:r>
              <a:rPr sz="3000" spc="10" dirty="0">
                <a:solidFill>
                  <a:srgbClr val="404040"/>
                </a:solidFill>
                <a:latin typeface="Calibri"/>
                <a:cs typeface="Calibri"/>
              </a:rPr>
              <a:t>by 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use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of 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hands, handcuffs, </a:t>
            </a:r>
            <a:r>
              <a:rPr sz="3000" spc="-10" dirty="0">
                <a:solidFill>
                  <a:srgbClr val="404040"/>
                </a:solidFill>
                <a:latin typeface="Calibri"/>
                <a:cs typeface="Calibri"/>
              </a:rPr>
              <a:t>and/or 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use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of</a:t>
            </a:r>
            <a:r>
              <a:rPr sz="3000" spc="-27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weapons.  Even </a:t>
            </a: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pointing </a:t>
            </a:r>
            <a:r>
              <a:rPr sz="3000" spc="10" dirty="0">
                <a:solidFill>
                  <a:srgbClr val="404040"/>
                </a:solidFill>
                <a:latin typeface="Calibri"/>
                <a:cs typeface="Calibri"/>
              </a:rPr>
              <a:t>a </a:t>
            </a: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weapon </a:t>
            </a:r>
            <a:r>
              <a:rPr sz="3000" spc="20" dirty="0">
                <a:solidFill>
                  <a:srgbClr val="404040"/>
                </a:solidFill>
                <a:latin typeface="Calibri"/>
                <a:cs typeface="Calibri"/>
              </a:rPr>
              <a:t>in </a:t>
            </a:r>
            <a:r>
              <a:rPr sz="3000" spc="-40" dirty="0">
                <a:solidFill>
                  <a:srgbClr val="404040"/>
                </a:solidFill>
                <a:latin typeface="Calibri"/>
                <a:cs typeface="Calibri"/>
              </a:rPr>
              <a:t>person’s</a:t>
            </a:r>
            <a:r>
              <a:rPr sz="3000" spc="-4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direction</a:t>
            </a:r>
            <a:endParaRPr sz="3000">
              <a:latin typeface="Calibri"/>
              <a:cs typeface="Calibri"/>
            </a:endParaRPr>
          </a:p>
          <a:p>
            <a:pPr marL="396875" marR="339090" lvl="1" indent="-183515">
              <a:lnSpc>
                <a:spcPts val="3250"/>
              </a:lnSpc>
              <a:spcBef>
                <a:spcPts val="620"/>
              </a:spcBef>
              <a:buClr>
                <a:srgbClr val="E38312"/>
              </a:buClr>
              <a:buSzPct val="96666"/>
              <a:buFont typeface="Wingdings"/>
              <a:buChar char=""/>
              <a:tabLst>
                <a:tab pos="557530" algn="l"/>
              </a:tabLst>
            </a:pPr>
            <a:r>
              <a:rPr sz="3000" spc="5" dirty="0">
                <a:solidFill>
                  <a:srgbClr val="FF0000"/>
                </a:solidFill>
                <a:latin typeface="Calibri"/>
                <a:cs typeface="Calibri"/>
              </a:rPr>
              <a:t>Constructive</a:t>
            </a:r>
            <a:r>
              <a:rPr sz="3000" spc="-15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000" spc="10" dirty="0">
                <a:solidFill>
                  <a:srgbClr val="404040"/>
                </a:solidFill>
                <a:latin typeface="Calibri"/>
                <a:cs typeface="Calibri"/>
              </a:rPr>
              <a:t>–</a:t>
            </a:r>
            <a:r>
              <a:rPr sz="3000" spc="-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subject</a:t>
            </a:r>
            <a:r>
              <a:rPr sz="3000" spc="-1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10" dirty="0">
                <a:solidFill>
                  <a:srgbClr val="404040"/>
                </a:solidFill>
                <a:latin typeface="Calibri"/>
                <a:cs typeface="Calibri"/>
              </a:rPr>
              <a:t>submits</a:t>
            </a:r>
            <a:r>
              <a:rPr sz="3000" spc="-7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10" dirty="0">
                <a:solidFill>
                  <a:srgbClr val="404040"/>
                </a:solidFill>
                <a:latin typeface="Calibri"/>
                <a:cs typeface="Calibri"/>
              </a:rPr>
              <a:t>to</a:t>
            </a:r>
            <a:r>
              <a:rPr sz="3000" spc="-4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arrest</a:t>
            </a:r>
            <a:r>
              <a:rPr sz="3000" spc="-1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10" dirty="0">
                <a:solidFill>
                  <a:srgbClr val="404040"/>
                </a:solidFill>
                <a:latin typeface="Calibri"/>
                <a:cs typeface="Calibri"/>
              </a:rPr>
              <a:t>without</a:t>
            </a:r>
            <a:r>
              <a:rPr sz="3000" spc="-4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physical  </a:t>
            </a:r>
            <a:r>
              <a:rPr sz="3000" spc="-15" dirty="0">
                <a:solidFill>
                  <a:srgbClr val="404040"/>
                </a:solidFill>
                <a:latin typeface="Calibri"/>
                <a:cs typeface="Calibri"/>
              </a:rPr>
              <a:t>force</a:t>
            </a:r>
            <a:endParaRPr sz="3000">
              <a:latin typeface="Calibri"/>
              <a:cs typeface="Calibri"/>
            </a:endParaRPr>
          </a:p>
          <a:p>
            <a:pPr marL="104139" marR="62865" indent="-91440">
              <a:lnSpc>
                <a:spcPts val="3460"/>
              </a:lnSpc>
              <a:spcBef>
                <a:spcPts val="1550"/>
              </a:spcBef>
              <a:buClr>
                <a:srgbClr val="E38312"/>
              </a:buClr>
              <a:buSzPct val="96825"/>
              <a:buFont typeface="Wingdings"/>
              <a:buChar char=""/>
              <a:tabLst>
                <a:tab pos="379095" algn="l"/>
              </a:tabLst>
            </a:pPr>
            <a:r>
              <a:rPr sz="3150" spc="-50" dirty="0">
                <a:solidFill>
                  <a:srgbClr val="404040"/>
                </a:solidFill>
                <a:latin typeface="Calibri"/>
                <a:cs typeface="Calibri"/>
              </a:rPr>
              <a:t>“Frisk”, </a:t>
            </a:r>
            <a:r>
              <a:rPr sz="3150" dirty="0">
                <a:solidFill>
                  <a:srgbClr val="404040"/>
                </a:solidFill>
                <a:latin typeface="Calibri"/>
                <a:cs typeface="Calibri"/>
              </a:rPr>
              <a:t>but </a:t>
            </a:r>
            <a:r>
              <a:rPr sz="3150" spc="-5" dirty="0">
                <a:solidFill>
                  <a:srgbClr val="404040"/>
                </a:solidFill>
                <a:latin typeface="Calibri"/>
                <a:cs typeface="Calibri"/>
              </a:rPr>
              <a:t>not </a:t>
            </a:r>
            <a:r>
              <a:rPr sz="3150" spc="-10" dirty="0">
                <a:solidFill>
                  <a:srgbClr val="404040"/>
                </a:solidFill>
                <a:latin typeface="Calibri"/>
                <a:cs typeface="Calibri"/>
              </a:rPr>
              <a:t>full search </a:t>
            </a:r>
            <a:r>
              <a:rPr sz="3150" spc="-25" dirty="0">
                <a:solidFill>
                  <a:srgbClr val="404040"/>
                </a:solidFill>
                <a:latin typeface="Calibri"/>
                <a:cs typeface="Calibri"/>
              </a:rPr>
              <a:t>may </a:t>
            </a:r>
            <a:r>
              <a:rPr sz="3150" dirty="0">
                <a:solidFill>
                  <a:srgbClr val="404040"/>
                </a:solidFill>
                <a:latin typeface="Calibri"/>
                <a:cs typeface="Calibri"/>
              </a:rPr>
              <a:t>be </a:t>
            </a:r>
            <a:r>
              <a:rPr sz="3150" spc="-5" dirty="0">
                <a:solidFill>
                  <a:srgbClr val="404040"/>
                </a:solidFill>
                <a:latin typeface="Calibri"/>
                <a:cs typeface="Calibri"/>
              </a:rPr>
              <a:t>permitted </a:t>
            </a:r>
            <a:r>
              <a:rPr sz="3150" spc="10" dirty="0">
                <a:solidFill>
                  <a:srgbClr val="404040"/>
                </a:solidFill>
                <a:latin typeface="Calibri"/>
                <a:cs typeface="Calibri"/>
              </a:rPr>
              <a:t>to </a:t>
            </a:r>
            <a:r>
              <a:rPr sz="3150" dirty="0">
                <a:solidFill>
                  <a:srgbClr val="404040"/>
                </a:solidFill>
                <a:latin typeface="Calibri"/>
                <a:cs typeface="Calibri"/>
              </a:rPr>
              <a:t>discover  </a:t>
            </a:r>
            <a:r>
              <a:rPr sz="3150" spc="-5" dirty="0">
                <a:solidFill>
                  <a:srgbClr val="404040"/>
                </a:solidFill>
                <a:latin typeface="Calibri"/>
                <a:cs typeface="Calibri"/>
              </a:rPr>
              <a:t>weapons </a:t>
            </a:r>
            <a:r>
              <a:rPr sz="3150" spc="-10" dirty="0">
                <a:solidFill>
                  <a:srgbClr val="404040"/>
                </a:solidFill>
                <a:latin typeface="Calibri"/>
                <a:cs typeface="Calibri"/>
              </a:rPr>
              <a:t>(not</a:t>
            </a:r>
            <a:r>
              <a:rPr sz="3150" spc="29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150" spc="-5" dirty="0">
                <a:solidFill>
                  <a:srgbClr val="404040"/>
                </a:solidFill>
                <a:latin typeface="Calibri"/>
                <a:cs typeface="Calibri"/>
              </a:rPr>
              <a:t>contraband)</a:t>
            </a:r>
            <a:endParaRPr sz="31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6654" y="912444"/>
            <a:ext cx="7967345" cy="7620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800" spc="-65" dirty="0">
                <a:solidFill>
                  <a:srgbClr val="404040"/>
                </a:solidFill>
              </a:rPr>
              <a:t>Detainment </a:t>
            </a:r>
            <a:r>
              <a:rPr sz="4800" spc="-25" dirty="0">
                <a:solidFill>
                  <a:srgbClr val="404040"/>
                </a:solidFill>
              </a:rPr>
              <a:t>and</a:t>
            </a:r>
            <a:r>
              <a:rPr sz="4800" spc="-195" dirty="0">
                <a:solidFill>
                  <a:srgbClr val="404040"/>
                </a:solidFill>
              </a:rPr>
              <a:t> </a:t>
            </a:r>
            <a:r>
              <a:rPr sz="4800" spc="-75" dirty="0">
                <a:solidFill>
                  <a:srgbClr val="404040"/>
                </a:solidFill>
              </a:rPr>
              <a:t>Arrest</a:t>
            </a:r>
            <a:endParaRPr sz="4800"/>
          </a:p>
        </p:txBody>
      </p:sp>
      <p:sp>
        <p:nvSpPr>
          <p:cNvPr id="3" name="object 3"/>
          <p:cNvSpPr txBox="1"/>
          <p:nvPr/>
        </p:nvSpPr>
        <p:spPr>
          <a:xfrm>
            <a:off x="1085214" y="1808480"/>
            <a:ext cx="9787255" cy="3943985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104139" marR="1115695" indent="-91440">
              <a:lnSpc>
                <a:spcPts val="3460"/>
              </a:lnSpc>
              <a:spcBef>
                <a:spcPts val="505"/>
              </a:spcBef>
              <a:buClr>
                <a:srgbClr val="E38312"/>
              </a:buClr>
              <a:buSzPct val="96825"/>
              <a:buFont typeface="Wingdings"/>
              <a:buChar char=""/>
              <a:tabLst>
                <a:tab pos="379095" algn="l"/>
                <a:tab pos="1924050" algn="l"/>
              </a:tabLst>
            </a:pPr>
            <a:r>
              <a:rPr sz="3150" spc="5" dirty="0">
                <a:solidFill>
                  <a:srgbClr val="404040"/>
                </a:solidFill>
                <a:latin typeface="Calibri"/>
                <a:cs typeface="Calibri"/>
              </a:rPr>
              <a:t>Once </a:t>
            </a:r>
            <a:r>
              <a:rPr sz="3150" spc="-20" dirty="0">
                <a:solidFill>
                  <a:srgbClr val="404040"/>
                </a:solidFill>
                <a:latin typeface="Calibri"/>
                <a:cs typeface="Calibri"/>
              </a:rPr>
              <a:t>you </a:t>
            </a:r>
            <a:r>
              <a:rPr sz="3150" spc="-15" dirty="0">
                <a:solidFill>
                  <a:srgbClr val="404040"/>
                </a:solidFill>
                <a:latin typeface="Calibri"/>
                <a:cs typeface="Calibri"/>
              </a:rPr>
              <a:t>make </a:t>
            </a:r>
            <a:r>
              <a:rPr sz="3150" spc="5" dirty="0">
                <a:solidFill>
                  <a:srgbClr val="404040"/>
                </a:solidFill>
                <a:latin typeface="Calibri"/>
                <a:cs typeface="Calibri"/>
              </a:rPr>
              <a:t>and </a:t>
            </a:r>
            <a:r>
              <a:rPr sz="3150" spc="-25" dirty="0">
                <a:solidFill>
                  <a:srgbClr val="404040"/>
                </a:solidFill>
                <a:latin typeface="Calibri"/>
                <a:cs typeface="Calibri"/>
              </a:rPr>
              <a:t>arrest, </a:t>
            </a:r>
            <a:r>
              <a:rPr sz="3150" spc="-20" dirty="0">
                <a:solidFill>
                  <a:srgbClr val="404040"/>
                </a:solidFill>
                <a:latin typeface="Calibri"/>
                <a:cs typeface="Calibri"/>
              </a:rPr>
              <a:t>you </a:t>
            </a:r>
            <a:r>
              <a:rPr sz="3150" spc="5" dirty="0">
                <a:solidFill>
                  <a:srgbClr val="404040"/>
                </a:solidFill>
                <a:latin typeface="Calibri"/>
                <a:cs typeface="Calibri"/>
              </a:rPr>
              <a:t>cannot </a:t>
            </a:r>
            <a:r>
              <a:rPr sz="3150" dirty="0">
                <a:solidFill>
                  <a:srgbClr val="404040"/>
                </a:solidFill>
                <a:latin typeface="Calibri"/>
                <a:cs typeface="Calibri"/>
              </a:rPr>
              <a:t>“un-arrest”  someone.	Only </a:t>
            </a:r>
            <a:r>
              <a:rPr sz="3150" spc="10" dirty="0">
                <a:solidFill>
                  <a:srgbClr val="404040"/>
                </a:solidFill>
                <a:latin typeface="Calibri"/>
                <a:cs typeface="Calibri"/>
              </a:rPr>
              <a:t>a </a:t>
            </a:r>
            <a:r>
              <a:rPr sz="3150" spc="-10" dirty="0">
                <a:solidFill>
                  <a:srgbClr val="404040"/>
                </a:solidFill>
                <a:latin typeface="Calibri"/>
                <a:cs typeface="Calibri"/>
              </a:rPr>
              <a:t>magistrate </a:t>
            </a:r>
            <a:r>
              <a:rPr sz="3150" spc="15" dirty="0">
                <a:solidFill>
                  <a:srgbClr val="404040"/>
                </a:solidFill>
                <a:latin typeface="Calibri"/>
                <a:cs typeface="Calibri"/>
              </a:rPr>
              <a:t>can </a:t>
            </a:r>
            <a:r>
              <a:rPr sz="3150" spc="-10" dirty="0">
                <a:solidFill>
                  <a:srgbClr val="404040"/>
                </a:solidFill>
                <a:latin typeface="Calibri"/>
                <a:cs typeface="Calibri"/>
              </a:rPr>
              <a:t>release</a:t>
            </a:r>
            <a:r>
              <a:rPr sz="3150" spc="38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150" dirty="0">
                <a:solidFill>
                  <a:srgbClr val="404040"/>
                </a:solidFill>
                <a:latin typeface="Calibri"/>
                <a:cs typeface="Calibri"/>
              </a:rPr>
              <a:t>someone</a:t>
            </a:r>
            <a:endParaRPr sz="3150">
              <a:latin typeface="Calibri"/>
              <a:cs typeface="Calibri"/>
            </a:endParaRPr>
          </a:p>
          <a:p>
            <a:pPr marL="104139" marR="5080" indent="-91440">
              <a:lnSpc>
                <a:spcPct val="91600"/>
              </a:lnSpc>
              <a:spcBef>
                <a:spcPts val="1380"/>
              </a:spcBef>
              <a:buClr>
                <a:srgbClr val="E38312"/>
              </a:buClr>
              <a:buSzPct val="96825"/>
              <a:buFont typeface="Wingdings"/>
              <a:buChar char=""/>
              <a:tabLst>
                <a:tab pos="379095" algn="l"/>
                <a:tab pos="8202295" algn="l"/>
              </a:tabLst>
            </a:pPr>
            <a:r>
              <a:rPr sz="3150" spc="10" dirty="0">
                <a:solidFill>
                  <a:srgbClr val="404040"/>
                </a:solidFill>
                <a:latin typeface="Calibri"/>
                <a:cs typeface="Calibri"/>
              </a:rPr>
              <a:t>A </a:t>
            </a:r>
            <a:r>
              <a:rPr sz="3150" spc="-15" dirty="0">
                <a:solidFill>
                  <a:srgbClr val="404040"/>
                </a:solidFill>
                <a:latin typeface="Calibri"/>
                <a:cs typeface="Calibri"/>
              </a:rPr>
              <a:t>person </a:t>
            </a:r>
            <a:r>
              <a:rPr sz="3150" spc="-5" dirty="0">
                <a:solidFill>
                  <a:srgbClr val="404040"/>
                </a:solidFill>
                <a:latin typeface="Calibri"/>
                <a:cs typeface="Calibri"/>
              </a:rPr>
              <a:t>who </a:t>
            </a:r>
            <a:r>
              <a:rPr sz="3150" spc="-10" dirty="0">
                <a:solidFill>
                  <a:srgbClr val="404040"/>
                </a:solidFill>
                <a:latin typeface="Calibri"/>
                <a:cs typeface="Calibri"/>
              </a:rPr>
              <a:t>voluntarily </a:t>
            </a:r>
            <a:r>
              <a:rPr sz="3150" spc="-15" dirty="0">
                <a:solidFill>
                  <a:srgbClr val="404040"/>
                </a:solidFill>
                <a:latin typeface="Calibri"/>
                <a:cs typeface="Calibri"/>
              </a:rPr>
              <a:t>responds </a:t>
            </a:r>
            <a:r>
              <a:rPr sz="3150" spc="10" dirty="0">
                <a:solidFill>
                  <a:srgbClr val="404040"/>
                </a:solidFill>
                <a:latin typeface="Calibri"/>
                <a:cs typeface="Calibri"/>
              </a:rPr>
              <a:t>to </a:t>
            </a:r>
            <a:r>
              <a:rPr sz="3150" spc="-10" dirty="0">
                <a:solidFill>
                  <a:srgbClr val="404040"/>
                </a:solidFill>
                <a:latin typeface="Calibri"/>
                <a:cs typeface="Calibri"/>
              </a:rPr>
              <a:t>questioning </a:t>
            </a:r>
            <a:r>
              <a:rPr sz="3150" dirty="0">
                <a:solidFill>
                  <a:srgbClr val="404040"/>
                </a:solidFill>
                <a:latin typeface="Calibri"/>
                <a:cs typeface="Calibri"/>
              </a:rPr>
              <a:t>is not  </a:t>
            </a:r>
            <a:r>
              <a:rPr sz="3150" spc="5" dirty="0">
                <a:solidFill>
                  <a:srgbClr val="404040"/>
                </a:solidFill>
                <a:latin typeface="Calibri"/>
                <a:cs typeface="Calibri"/>
              </a:rPr>
              <a:t>actually </a:t>
            </a:r>
            <a:r>
              <a:rPr sz="3150" spc="-25" dirty="0">
                <a:solidFill>
                  <a:srgbClr val="404040"/>
                </a:solidFill>
                <a:latin typeface="Calibri"/>
                <a:cs typeface="Calibri"/>
              </a:rPr>
              <a:t>restrained  </a:t>
            </a:r>
            <a:r>
              <a:rPr sz="3150" dirty="0">
                <a:solidFill>
                  <a:srgbClr val="404040"/>
                </a:solidFill>
                <a:latin typeface="Calibri"/>
                <a:cs typeface="Calibri"/>
              </a:rPr>
              <a:t>is </a:t>
            </a:r>
            <a:r>
              <a:rPr sz="3150" spc="-10" dirty="0">
                <a:solidFill>
                  <a:srgbClr val="404040"/>
                </a:solidFill>
                <a:latin typeface="Calibri"/>
                <a:cs typeface="Calibri"/>
              </a:rPr>
              <a:t>considered </a:t>
            </a:r>
            <a:r>
              <a:rPr sz="3150" spc="10" dirty="0">
                <a:solidFill>
                  <a:srgbClr val="404040"/>
                </a:solidFill>
                <a:latin typeface="Calibri"/>
                <a:cs typeface="Calibri"/>
              </a:rPr>
              <a:t>to</a:t>
            </a:r>
            <a:r>
              <a:rPr sz="3150" spc="6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150" spc="5" dirty="0">
                <a:solidFill>
                  <a:srgbClr val="404040"/>
                </a:solidFill>
                <a:latin typeface="Calibri"/>
                <a:cs typeface="Calibri"/>
              </a:rPr>
              <a:t>be</a:t>
            </a:r>
            <a:r>
              <a:rPr sz="315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150" spc="-5" dirty="0">
                <a:solidFill>
                  <a:srgbClr val="404040"/>
                </a:solidFill>
                <a:latin typeface="Calibri"/>
                <a:cs typeface="Calibri"/>
              </a:rPr>
              <a:t>detained.	</a:t>
            </a:r>
            <a:r>
              <a:rPr sz="3150" spc="5" dirty="0">
                <a:solidFill>
                  <a:srgbClr val="404040"/>
                </a:solidFill>
                <a:latin typeface="Calibri"/>
                <a:cs typeface="Calibri"/>
              </a:rPr>
              <a:t>Security  </a:t>
            </a:r>
            <a:r>
              <a:rPr sz="3150" spc="-15" dirty="0">
                <a:solidFill>
                  <a:srgbClr val="404040"/>
                </a:solidFill>
                <a:latin typeface="Calibri"/>
                <a:cs typeface="Calibri"/>
              </a:rPr>
              <a:t>officers </a:t>
            </a:r>
            <a:r>
              <a:rPr sz="3150" spc="15" dirty="0">
                <a:solidFill>
                  <a:srgbClr val="404040"/>
                </a:solidFill>
                <a:latin typeface="Calibri"/>
                <a:cs typeface="Calibri"/>
              </a:rPr>
              <a:t>can </a:t>
            </a:r>
            <a:r>
              <a:rPr sz="3150" dirty="0">
                <a:solidFill>
                  <a:srgbClr val="404040"/>
                </a:solidFill>
                <a:latin typeface="Calibri"/>
                <a:cs typeface="Calibri"/>
              </a:rPr>
              <a:t>only do this </a:t>
            </a:r>
            <a:r>
              <a:rPr sz="3150" spc="10" dirty="0">
                <a:solidFill>
                  <a:srgbClr val="404040"/>
                </a:solidFill>
                <a:latin typeface="Calibri"/>
                <a:cs typeface="Calibri"/>
              </a:rPr>
              <a:t>to </a:t>
            </a:r>
            <a:r>
              <a:rPr sz="3150" spc="-15" dirty="0">
                <a:solidFill>
                  <a:srgbClr val="404040"/>
                </a:solidFill>
                <a:latin typeface="Calibri"/>
                <a:cs typeface="Calibri"/>
              </a:rPr>
              <a:t>investigate </a:t>
            </a:r>
            <a:r>
              <a:rPr sz="3150" spc="10" dirty="0">
                <a:solidFill>
                  <a:srgbClr val="404040"/>
                </a:solidFill>
                <a:latin typeface="Calibri"/>
                <a:cs typeface="Calibri"/>
              </a:rPr>
              <a:t>a </a:t>
            </a:r>
            <a:r>
              <a:rPr sz="3150" spc="-15" dirty="0">
                <a:solidFill>
                  <a:srgbClr val="404040"/>
                </a:solidFill>
                <a:latin typeface="Calibri"/>
                <a:cs typeface="Calibri"/>
              </a:rPr>
              <a:t>probable </a:t>
            </a:r>
            <a:r>
              <a:rPr sz="3150" dirty="0">
                <a:solidFill>
                  <a:srgbClr val="404040"/>
                </a:solidFill>
                <a:latin typeface="Calibri"/>
                <a:cs typeface="Calibri"/>
              </a:rPr>
              <a:t>theft </a:t>
            </a:r>
            <a:r>
              <a:rPr sz="3150" spc="5" dirty="0">
                <a:solidFill>
                  <a:srgbClr val="404040"/>
                </a:solidFill>
                <a:latin typeface="Calibri"/>
                <a:cs typeface="Calibri"/>
              </a:rPr>
              <a:t>and  </a:t>
            </a:r>
            <a:r>
              <a:rPr sz="3150" dirty="0">
                <a:solidFill>
                  <a:srgbClr val="404040"/>
                </a:solidFill>
                <a:latin typeface="Calibri"/>
                <a:cs typeface="Calibri"/>
              </a:rPr>
              <a:t>it </a:t>
            </a:r>
            <a:r>
              <a:rPr sz="3150" spc="-20" dirty="0">
                <a:solidFill>
                  <a:srgbClr val="404040"/>
                </a:solidFill>
                <a:latin typeface="Calibri"/>
                <a:cs typeface="Calibri"/>
              </a:rPr>
              <a:t>must </a:t>
            </a:r>
            <a:r>
              <a:rPr sz="3150" dirty="0">
                <a:solidFill>
                  <a:srgbClr val="404040"/>
                </a:solidFill>
                <a:latin typeface="Calibri"/>
                <a:cs typeface="Calibri"/>
              </a:rPr>
              <a:t>be </a:t>
            </a:r>
            <a:r>
              <a:rPr sz="3150" spc="-5" dirty="0">
                <a:solidFill>
                  <a:srgbClr val="404040"/>
                </a:solidFill>
                <a:latin typeface="Calibri"/>
                <a:cs typeface="Calibri"/>
              </a:rPr>
              <a:t>only </a:t>
            </a:r>
            <a:r>
              <a:rPr sz="3150" spc="-35" dirty="0">
                <a:solidFill>
                  <a:srgbClr val="404040"/>
                </a:solidFill>
                <a:latin typeface="Calibri"/>
                <a:cs typeface="Calibri"/>
              </a:rPr>
              <a:t>for </a:t>
            </a:r>
            <a:r>
              <a:rPr sz="3150" spc="10" dirty="0">
                <a:solidFill>
                  <a:srgbClr val="404040"/>
                </a:solidFill>
                <a:latin typeface="Calibri"/>
                <a:cs typeface="Calibri"/>
              </a:rPr>
              <a:t>a </a:t>
            </a:r>
            <a:r>
              <a:rPr sz="3150" spc="-10" dirty="0">
                <a:solidFill>
                  <a:srgbClr val="404040"/>
                </a:solidFill>
                <a:latin typeface="Calibri"/>
                <a:cs typeface="Calibri"/>
              </a:rPr>
              <a:t>reasonable </a:t>
            </a:r>
            <a:r>
              <a:rPr sz="3150" spc="-5" dirty="0">
                <a:solidFill>
                  <a:srgbClr val="404040"/>
                </a:solidFill>
                <a:latin typeface="Calibri"/>
                <a:cs typeface="Calibri"/>
              </a:rPr>
              <a:t>period of</a:t>
            </a:r>
            <a:r>
              <a:rPr sz="3150" spc="29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150" spc="5" dirty="0">
                <a:solidFill>
                  <a:srgbClr val="404040"/>
                </a:solidFill>
                <a:latin typeface="Calibri"/>
                <a:cs typeface="Calibri"/>
              </a:rPr>
              <a:t>time.</a:t>
            </a:r>
            <a:endParaRPr sz="3150">
              <a:latin typeface="Calibri"/>
              <a:cs typeface="Calibri"/>
            </a:endParaRPr>
          </a:p>
          <a:p>
            <a:pPr marL="104139" marR="409575" indent="-91440">
              <a:lnSpc>
                <a:spcPts val="3460"/>
              </a:lnSpc>
              <a:spcBef>
                <a:spcPts val="1435"/>
              </a:spcBef>
              <a:buClr>
                <a:srgbClr val="E38312"/>
              </a:buClr>
              <a:buSzPct val="96825"/>
              <a:buFont typeface="Wingdings"/>
              <a:buChar char=""/>
              <a:tabLst>
                <a:tab pos="379095" algn="l"/>
              </a:tabLst>
            </a:pPr>
            <a:r>
              <a:rPr sz="3150" spc="-5" dirty="0">
                <a:solidFill>
                  <a:srgbClr val="404040"/>
                </a:solidFill>
                <a:latin typeface="Calibri"/>
                <a:cs typeface="Calibri"/>
              </a:rPr>
              <a:t>After </a:t>
            </a:r>
            <a:r>
              <a:rPr sz="3150" spc="10" dirty="0">
                <a:solidFill>
                  <a:srgbClr val="404040"/>
                </a:solidFill>
                <a:latin typeface="Calibri"/>
                <a:cs typeface="Calibri"/>
              </a:rPr>
              <a:t>an </a:t>
            </a:r>
            <a:r>
              <a:rPr sz="3150" spc="-25" dirty="0">
                <a:solidFill>
                  <a:srgbClr val="404040"/>
                </a:solidFill>
                <a:latin typeface="Calibri"/>
                <a:cs typeface="Calibri"/>
              </a:rPr>
              <a:t>arrest, </a:t>
            </a:r>
            <a:r>
              <a:rPr sz="3150" spc="-20" dirty="0">
                <a:solidFill>
                  <a:srgbClr val="404040"/>
                </a:solidFill>
                <a:latin typeface="Calibri"/>
                <a:cs typeface="Calibri"/>
              </a:rPr>
              <a:t>you must </a:t>
            </a:r>
            <a:r>
              <a:rPr sz="3150" dirty="0">
                <a:solidFill>
                  <a:srgbClr val="FF0000"/>
                </a:solidFill>
                <a:latin typeface="Calibri"/>
                <a:cs typeface="Calibri"/>
              </a:rPr>
              <a:t>turn </a:t>
            </a:r>
            <a:r>
              <a:rPr sz="3150" spc="10" dirty="0">
                <a:solidFill>
                  <a:srgbClr val="FF0000"/>
                </a:solidFill>
                <a:latin typeface="Calibri"/>
                <a:cs typeface="Calibri"/>
              </a:rPr>
              <a:t>subject </a:t>
            </a:r>
            <a:r>
              <a:rPr sz="3150" spc="5" dirty="0">
                <a:solidFill>
                  <a:srgbClr val="FF0000"/>
                </a:solidFill>
                <a:latin typeface="Calibri"/>
                <a:cs typeface="Calibri"/>
              </a:rPr>
              <a:t>over </a:t>
            </a:r>
            <a:r>
              <a:rPr sz="3150" spc="10" dirty="0">
                <a:solidFill>
                  <a:srgbClr val="FF0000"/>
                </a:solidFill>
                <a:latin typeface="Calibri"/>
                <a:cs typeface="Calibri"/>
              </a:rPr>
              <a:t>to </a:t>
            </a:r>
            <a:r>
              <a:rPr sz="3150" dirty="0">
                <a:solidFill>
                  <a:srgbClr val="FF0000"/>
                </a:solidFill>
                <a:latin typeface="Calibri"/>
                <a:cs typeface="Calibri"/>
              </a:rPr>
              <a:t>police or  </a:t>
            </a:r>
            <a:r>
              <a:rPr sz="3150" spc="-10" dirty="0">
                <a:solidFill>
                  <a:srgbClr val="FF0000"/>
                </a:solidFill>
                <a:latin typeface="Calibri"/>
                <a:cs typeface="Calibri"/>
              </a:rPr>
              <a:t>magistrate </a:t>
            </a:r>
            <a:r>
              <a:rPr sz="3150" spc="-5" dirty="0">
                <a:solidFill>
                  <a:srgbClr val="FF0000"/>
                </a:solidFill>
                <a:latin typeface="Calibri"/>
                <a:cs typeface="Calibri"/>
              </a:rPr>
              <a:t>without</a:t>
            </a:r>
            <a:r>
              <a:rPr sz="3150" spc="3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150" spc="-10" dirty="0">
                <a:solidFill>
                  <a:srgbClr val="FF0000"/>
                </a:solidFill>
                <a:latin typeface="Calibri"/>
                <a:cs typeface="Calibri"/>
              </a:rPr>
              <a:t>delay</a:t>
            </a:r>
            <a:endParaRPr sz="31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6654" y="912444"/>
            <a:ext cx="7967345" cy="7620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800" spc="-65" dirty="0">
                <a:solidFill>
                  <a:srgbClr val="404040"/>
                </a:solidFill>
              </a:rPr>
              <a:t>Detainment </a:t>
            </a:r>
            <a:r>
              <a:rPr sz="4800" spc="-25" dirty="0">
                <a:solidFill>
                  <a:srgbClr val="404040"/>
                </a:solidFill>
              </a:rPr>
              <a:t>and</a:t>
            </a:r>
            <a:r>
              <a:rPr sz="4800" spc="-195" dirty="0">
                <a:solidFill>
                  <a:srgbClr val="404040"/>
                </a:solidFill>
              </a:rPr>
              <a:t> </a:t>
            </a:r>
            <a:r>
              <a:rPr sz="4800" spc="-75" dirty="0">
                <a:solidFill>
                  <a:srgbClr val="404040"/>
                </a:solidFill>
              </a:rPr>
              <a:t>Arrest</a:t>
            </a:r>
            <a:endParaRPr sz="4800"/>
          </a:p>
        </p:txBody>
      </p:sp>
      <p:sp>
        <p:nvSpPr>
          <p:cNvPr id="3" name="object 3"/>
          <p:cNvSpPr txBox="1"/>
          <p:nvPr/>
        </p:nvSpPr>
        <p:spPr>
          <a:xfrm>
            <a:off x="1085214" y="1808480"/>
            <a:ext cx="10081895" cy="352806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78460" indent="-365760">
              <a:lnSpc>
                <a:spcPct val="100000"/>
              </a:lnSpc>
              <a:spcBef>
                <a:spcPts val="120"/>
              </a:spcBef>
              <a:buClr>
                <a:srgbClr val="E38312"/>
              </a:buClr>
              <a:buSzPct val="96825"/>
              <a:buFont typeface="Wingdings"/>
              <a:buChar char=""/>
              <a:tabLst>
                <a:tab pos="379095" algn="l"/>
              </a:tabLst>
            </a:pPr>
            <a:r>
              <a:rPr sz="3150" spc="-20" dirty="0">
                <a:solidFill>
                  <a:srgbClr val="404040"/>
                </a:solidFill>
                <a:latin typeface="Calibri"/>
                <a:cs typeface="Calibri"/>
              </a:rPr>
              <a:t>There </a:t>
            </a:r>
            <a:r>
              <a:rPr sz="3150" spc="-30" dirty="0">
                <a:solidFill>
                  <a:srgbClr val="404040"/>
                </a:solidFill>
                <a:latin typeface="Calibri"/>
                <a:cs typeface="Calibri"/>
              </a:rPr>
              <a:t>are </a:t>
            </a:r>
            <a:r>
              <a:rPr sz="3150" dirty="0">
                <a:solidFill>
                  <a:srgbClr val="404040"/>
                </a:solidFill>
                <a:latin typeface="Calibri"/>
                <a:cs typeface="Calibri"/>
              </a:rPr>
              <a:t>two </a:t>
            </a:r>
            <a:r>
              <a:rPr sz="3150" spc="10" dirty="0">
                <a:solidFill>
                  <a:srgbClr val="404040"/>
                </a:solidFill>
                <a:latin typeface="Calibri"/>
                <a:cs typeface="Calibri"/>
              </a:rPr>
              <a:t>types </a:t>
            </a:r>
            <a:r>
              <a:rPr sz="3150" spc="-5" dirty="0">
                <a:solidFill>
                  <a:srgbClr val="404040"/>
                </a:solidFill>
                <a:latin typeface="Calibri"/>
                <a:cs typeface="Calibri"/>
              </a:rPr>
              <a:t>of</a:t>
            </a:r>
            <a:r>
              <a:rPr sz="3150" spc="434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150" spc="-15" dirty="0">
                <a:solidFill>
                  <a:srgbClr val="404040"/>
                </a:solidFill>
                <a:latin typeface="Calibri"/>
                <a:cs typeface="Calibri"/>
              </a:rPr>
              <a:t>offenses</a:t>
            </a:r>
            <a:endParaRPr sz="3150">
              <a:latin typeface="Calibri"/>
              <a:cs typeface="Calibri"/>
            </a:endParaRPr>
          </a:p>
          <a:p>
            <a:pPr marL="396875" marR="5080" lvl="1" indent="-183515">
              <a:lnSpc>
                <a:spcPct val="90200"/>
              </a:lnSpc>
              <a:spcBef>
                <a:spcPts val="475"/>
              </a:spcBef>
              <a:buClr>
                <a:srgbClr val="E38312"/>
              </a:buClr>
              <a:buSzPct val="96666"/>
              <a:buFont typeface="Wingdings"/>
              <a:buChar char=""/>
              <a:tabLst>
                <a:tab pos="557530" algn="l"/>
                <a:tab pos="2259965" algn="l"/>
                <a:tab pos="9195435" algn="l"/>
              </a:tabLst>
            </a:pPr>
            <a:r>
              <a:rPr sz="3000" spc="10" dirty="0">
                <a:solidFill>
                  <a:srgbClr val="FF0000"/>
                </a:solidFill>
                <a:latin typeface="Calibri"/>
                <a:cs typeface="Calibri"/>
              </a:rPr>
              <a:t>Misdemeanor </a:t>
            </a:r>
            <a:r>
              <a:rPr sz="3000" spc="10" dirty="0">
                <a:solidFill>
                  <a:srgbClr val="404040"/>
                </a:solidFill>
                <a:latin typeface="Calibri"/>
                <a:cs typeface="Calibri"/>
              </a:rPr>
              <a:t>– </a:t>
            </a: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punishable </a:t>
            </a:r>
            <a:r>
              <a:rPr sz="3000" spc="10" dirty="0">
                <a:solidFill>
                  <a:srgbClr val="404040"/>
                </a:solidFill>
                <a:latin typeface="Calibri"/>
                <a:cs typeface="Calibri"/>
              </a:rPr>
              <a:t>by a </a:t>
            </a:r>
            <a:r>
              <a:rPr sz="3000" spc="15" dirty="0">
                <a:solidFill>
                  <a:srgbClr val="404040"/>
                </a:solidFill>
                <a:latin typeface="Calibri"/>
                <a:cs typeface="Calibri"/>
              </a:rPr>
              <a:t>fine </a:t>
            </a: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or</a:t>
            </a:r>
            <a:r>
              <a:rPr sz="3000" spc="-4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confinement</a:t>
            </a:r>
            <a:r>
              <a:rPr sz="3000" spc="-17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20" dirty="0">
                <a:solidFill>
                  <a:srgbClr val="404040"/>
                </a:solidFill>
                <a:latin typeface="Calibri"/>
                <a:cs typeface="Calibri"/>
              </a:rPr>
              <a:t>in	</a:t>
            </a: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the  county</a:t>
            </a:r>
            <a:r>
              <a:rPr sz="3000" spc="-1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10" dirty="0">
                <a:solidFill>
                  <a:srgbClr val="404040"/>
                </a:solidFill>
                <a:latin typeface="Calibri"/>
                <a:cs typeface="Calibri"/>
              </a:rPr>
              <a:t>jail.	Security</a:t>
            </a:r>
            <a:r>
              <a:rPr sz="3000" spc="-18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officers</a:t>
            </a:r>
            <a:r>
              <a:rPr sz="3000" spc="-204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may</a:t>
            </a:r>
            <a:r>
              <a:rPr sz="30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10" dirty="0">
                <a:solidFill>
                  <a:srgbClr val="404040"/>
                </a:solidFill>
                <a:latin typeface="Calibri"/>
                <a:cs typeface="Calibri"/>
              </a:rPr>
              <a:t>only</a:t>
            </a:r>
            <a:r>
              <a:rPr sz="3000" spc="-1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arrest</a:t>
            </a:r>
            <a:r>
              <a:rPr sz="3000" spc="-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on</a:t>
            </a:r>
            <a:r>
              <a:rPr sz="3000" spc="-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misdemeanors  that</a:t>
            </a:r>
            <a:r>
              <a:rPr sz="3000" spc="-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10" dirty="0">
                <a:solidFill>
                  <a:srgbClr val="404040"/>
                </a:solidFill>
                <a:latin typeface="Calibri"/>
                <a:cs typeface="Calibri"/>
              </a:rPr>
              <a:t>are</a:t>
            </a:r>
            <a:r>
              <a:rPr sz="30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against</a:t>
            </a:r>
            <a:r>
              <a:rPr sz="3000" spc="-10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the</a:t>
            </a:r>
            <a:r>
              <a:rPr sz="30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10" dirty="0">
                <a:solidFill>
                  <a:srgbClr val="404040"/>
                </a:solidFill>
                <a:latin typeface="Calibri"/>
                <a:cs typeface="Calibri"/>
              </a:rPr>
              <a:t>public</a:t>
            </a:r>
            <a:r>
              <a:rPr sz="3000" spc="-16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peace</a:t>
            </a:r>
            <a:r>
              <a:rPr sz="3000" spc="-9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and</a:t>
            </a:r>
            <a:r>
              <a:rPr sz="3000" spc="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committed</a:t>
            </a:r>
            <a:r>
              <a:rPr sz="3000" spc="-18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10" dirty="0">
                <a:solidFill>
                  <a:srgbClr val="404040"/>
                </a:solidFill>
                <a:latin typeface="Calibri"/>
                <a:cs typeface="Calibri"/>
              </a:rPr>
              <a:t>within</a:t>
            </a:r>
            <a:r>
              <a:rPr sz="3000" spc="-1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10" dirty="0">
                <a:solidFill>
                  <a:srgbClr val="404040"/>
                </a:solidFill>
                <a:latin typeface="Calibri"/>
                <a:cs typeface="Calibri"/>
              </a:rPr>
              <a:t>their</a:t>
            </a:r>
            <a:endParaRPr sz="3000">
              <a:latin typeface="Calibri"/>
              <a:cs typeface="Calibri"/>
            </a:endParaRPr>
          </a:p>
          <a:p>
            <a:pPr marL="396875">
              <a:lnSpc>
                <a:spcPts val="3245"/>
              </a:lnSpc>
              <a:tabLst>
                <a:tab pos="1364615" algn="l"/>
              </a:tabLst>
            </a:pPr>
            <a:r>
              <a:rPr sz="3000" spc="-30" dirty="0">
                <a:solidFill>
                  <a:srgbClr val="404040"/>
                </a:solidFill>
                <a:latin typeface="Calibri"/>
                <a:cs typeface="Calibri"/>
              </a:rPr>
              <a:t>view.	</a:t>
            </a: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See </a:t>
            </a:r>
            <a:r>
              <a:rPr sz="3000" spc="-90" dirty="0">
                <a:solidFill>
                  <a:srgbClr val="404040"/>
                </a:solidFill>
                <a:latin typeface="Calibri"/>
                <a:cs typeface="Calibri"/>
              </a:rPr>
              <a:t>Texas </a:t>
            </a:r>
            <a:r>
              <a:rPr sz="3000" spc="-95" dirty="0">
                <a:solidFill>
                  <a:srgbClr val="404040"/>
                </a:solidFill>
                <a:latin typeface="Calibri"/>
                <a:cs typeface="Calibri"/>
              </a:rPr>
              <a:t>P.C.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42.01 </a:t>
            </a: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“Disorderly</a:t>
            </a:r>
            <a:r>
              <a:rPr sz="3000" spc="-9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10" dirty="0">
                <a:solidFill>
                  <a:srgbClr val="404040"/>
                </a:solidFill>
                <a:latin typeface="Calibri"/>
                <a:cs typeface="Calibri"/>
              </a:rPr>
              <a:t>Conduct”</a:t>
            </a:r>
            <a:endParaRPr sz="3000">
              <a:latin typeface="Calibri"/>
              <a:cs typeface="Calibri"/>
            </a:endParaRPr>
          </a:p>
          <a:p>
            <a:pPr marL="396875" marR="325755" lvl="1" indent="-183515">
              <a:lnSpc>
                <a:spcPts val="3240"/>
              </a:lnSpc>
              <a:spcBef>
                <a:spcPts val="625"/>
              </a:spcBef>
              <a:buClr>
                <a:srgbClr val="E38312"/>
              </a:buClr>
              <a:buSzPct val="96666"/>
              <a:buFont typeface="Wingdings"/>
              <a:buChar char=""/>
              <a:tabLst>
                <a:tab pos="557530" algn="l"/>
              </a:tabLst>
            </a:pPr>
            <a:r>
              <a:rPr sz="3000" spc="-20" dirty="0">
                <a:solidFill>
                  <a:srgbClr val="FF0000"/>
                </a:solidFill>
                <a:latin typeface="Calibri"/>
                <a:cs typeface="Calibri"/>
              </a:rPr>
              <a:t>Felony</a:t>
            </a:r>
            <a:r>
              <a:rPr sz="3000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000" spc="10" dirty="0">
                <a:solidFill>
                  <a:srgbClr val="404040"/>
                </a:solidFill>
                <a:latin typeface="Calibri"/>
                <a:cs typeface="Calibri"/>
              </a:rPr>
              <a:t>–</a:t>
            </a:r>
            <a:r>
              <a:rPr sz="3000" spc="-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20" dirty="0">
                <a:solidFill>
                  <a:srgbClr val="404040"/>
                </a:solidFill>
                <a:latin typeface="Calibri"/>
                <a:cs typeface="Calibri"/>
              </a:rPr>
              <a:t>is</a:t>
            </a:r>
            <a:r>
              <a:rPr sz="30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10" dirty="0">
                <a:solidFill>
                  <a:srgbClr val="404040"/>
                </a:solidFill>
                <a:latin typeface="Calibri"/>
                <a:cs typeface="Calibri"/>
              </a:rPr>
              <a:t>a</a:t>
            </a:r>
            <a:r>
              <a:rPr sz="3000" spc="-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more</a:t>
            </a:r>
            <a:r>
              <a:rPr sz="3000" spc="-9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10" dirty="0">
                <a:solidFill>
                  <a:srgbClr val="404040"/>
                </a:solidFill>
                <a:latin typeface="Calibri"/>
                <a:cs typeface="Calibri"/>
              </a:rPr>
              <a:t>serious</a:t>
            </a:r>
            <a:r>
              <a:rPr sz="3000" spc="-6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offense</a:t>
            </a:r>
            <a:r>
              <a:rPr sz="3000" spc="-9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than</a:t>
            </a:r>
            <a:r>
              <a:rPr sz="3000" spc="-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10" dirty="0">
                <a:solidFill>
                  <a:srgbClr val="404040"/>
                </a:solidFill>
                <a:latin typeface="Calibri"/>
                <a:cs typeface="Calibri"/>
              </a:rPr>
              <a:t>a</a:t>
            </a:r>
            <a:r>
              <a:rPr sz="3000" spc="-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15" dirty="0">
                <a:solidFill>
                  <a:srgbClr val="404040"/>
                </a:solidFill>
                <a:latin typeface="Calibri"/>
                <a:cs typeface="Calibri"/>
              </a:rPr>
              <a:t>misdemeanor</a:t>
            </a:r>
            <a:r>
              <a:rPr sz="3000" spc="-15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and  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may </a:t>
            </a:r>
            <a:r>
              <a:rPr sz="3000" spc="10" dirty="0">
                <a:solidFill>
                  <a:srgbClr val="404040"/>
                </a:solidFill>
                <a:latin typeface="Calibri"/>
                <a:cs typeface="Calibri"/>
              </a:rPr>
              <a:t>be </a:t>
            </a: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punishable </a:t>
            </a:r>
            <a:r>
              <a:rPr sz="3000" spc="10" dirty="0">
                <a:solidFill>
                  <a:srgbClr val="404040"/>
                </a:solidFill>
                <a:latin typeface="Calibri"/>
                <a:cs typeface="Calibri"/>
              </a:rPr>
              <a:t>by </a:t>
            </a: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confinement or </a:t>
            </a:r>
            <a:r>
              <a:rPr sz="3000" spc="10" dirty="0">
                <a:solidFill>
                  <a:srgbClr val="404040"/>
                </a:solidFill>
                <a:latin typeface="Calibri"/>
                <a:cs typeface="Calibri"/>
              </a:rPr>
              <a:t>even up to </a:t>
            </a: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the death  penalty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6654" y="912444"/>
            <a:ext cx="8881745" cy="7620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800" spc="-65" dirty="0">
                <a:solidFill>
                  <a:srgbClr val="404040"/>
                </a:solidFill>
              </a:rPr>
              <a:t>Detainment </a:t>
            </a:r>
            <a:r>
              <a:rPr sz="4800" spc="-25" dirty="0">
                <a:solidFill>
                  <a:srgbClr val="404040"/>
                </a:solidFill>
              </a:rPr>
              <a:t>and</a:t>
            </a:r>
            <a:r>
              <a:rPr sz="4800" spc="-195" dirty="0">
                <a:solidFill>
                  <a:srgbClr val="404040"/>
                </a:solidFill>
              </a:rPr>
              <a:t> </a:t>
            </a:r>
            <a:r>
              <a:rPr sz="4800" spc="-75" dirty="0">
                <a:solidFill>
                  <a:srgbClr val="404040"/>
                </a:solidFill>
              </a:rPr>
              <a:t>Arrest</a:t>
            </a:r>
            <a:endParaRPr sz="4800"/>
          </a:p>
        </p:txBody>
      </p:sp>
      <p:sp>
        <p:nvSpPr>
          <p:cNvPr id="3" name="object 3"/>
          <p:cNvSpPr txBox="1"/>
          <p:nvPr/>
        </p:nvSpPr>
        <p:spPr>
          <a:xfrm>
            <a:off x="1085214" y="1808480"/>
            <a:ext cx="9818370" cy="31889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78460" indent="-365760">
              <a:lnSpc>
                <a:spcPct val="100000"/>
              </a:lnSpc>
              <a:spcBef>
                <a:spcPts val="120"/>
              </a:spcBef>
              <a:buClr>
                <a:srgbClr val="E38312"/>
              </a:buClr>
              <a:buSzPct val="96825"/>
              <a:buFont typeface="Wingdings"/>
              <a:buChar char=""/>
              <a:tabLst>
                <a:tab pos="379095" algn="l"/>
              </a:tabLst>
            </a:pPr>
            <a:r>
              <a:rPr sz="3150" spc="-15" dirty="0">
                <a:solidFill>
                  <a:srgbClr val="404040"/>
                </a:solidFill>
                <a:latin typeface="Calibri"/>
                <a:cs typeface="Calibri"/>
              </a:rPr>
              <a:t>Examples</a:t>
            </a:r>
            <a:endParaRPr sz="3150">
              <a:latin typeface="Calibri"/>
              <a:cs typeface="Calibri"/>
            </a:endParaRPr>
          </a:p>
          <a:p>
            <a:pPr marL="396875" marR="869315" lvl="1" indent="-183515">
              <a:lnSpc>
                <a:spcPts val="3250"/>
              </a:lnSpc>
              <a:spcBef>
                <a:spcPts val="520"/>
              </a:spcBef>
              <a:buClr>
                <a:srgbClr val="E38312"/>
              </a:buClr>
              <a:buSzPct val="96666"/>
              <a:buFont typeface="Wingdings"/>
              <a:buChar char=""/>
              <a:tabLst>
                <a:tab pos="557530" algn="l"/>
              </a:tabLst>
            </a:pPr>
            <a:r>
              <a:rPr sz="3000" spc="5" dirty="0">
                <a:solidFill>
                  <a:srgbClr val="FF0000"/>
                </a:solidFill>
                <a:latin typeface="Calibri"/>
                <a:cs typeface="Calibri"/>
              </a:rPr>
              <a:t>Burglary</a:t>
            </a:r>
            <a:r>
              <a:rPr sz="3000" spc="-9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000" spc="10" dirty="0">
                <a:solidFill>
                  <a:srgbClr val="404040"/>
                </a:solidFill>
                <a:latin typeface="Calibri"/>
                <a:cs typeface="Calibri"/>
              </a:rPr>
              <a:t>–</a:t>
            </a:r>
            <a:r>
              <a:rPr sz="30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breaking</a:t>
            </a:r>
            <a:r>
              <a:rPr sz="3000" spc="-9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10" dirty="0">
                <a:solidFill>
                  <a:srgbClr val="404040"/>
                </a:solidFill>
                <a:latin typeface="Calibri"/>
                <a:cs typeface="Calibri"/>
              </a:rPr>
              <a:t>into</a:t>
            </a:r>
            <a:r>
              <a:rPr sz="3000" spc="-114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10" dirty="0">
                <a:solidFill>
                  <a:srgbClr val="404040"/>
                </a:solidFill>
                <a:latin typeface="Calibri"/>
                <a:cs typeface="Calibri"/>
              </a:rPr>
              <a:t>a</a:t>
            </a:r>
            <a:r>
              <a:rPr sz="3000" spc="-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business</a:t>
            </a:r>
            <a:r>
              <a:rPr sz="3000" spc="-6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after</a:t>
            </a:r>
            <a:r>
              <a:rPr sz="3000" spc="-8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hours</a:t>
            </a:r>
            <a:r>
              <a:rPr sz="3000" spc="-6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10" dirty="0">
                <a:solidFill>
                  <a:srgbClr val="404040"/>
                </a:solidFill>
                <a:latin typeface="Calibri"/>
                <a:cs typeface="Calibri"/>
              </a:rPr>
              <a:t>to</a:t>
            </a:r>
            <a:r>
              <a:rPr sz="3000" spc="-4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steal  property</a:t>
            </a:r>
            <a:endParaRPr sz="3000">
              <a:latin typeface="Calibri"/>
              <a:cs typeface="Calibri"/>
            </a:endParaRPr>
          </a:p>
          <a:p>
            <a:pPr marL="396875" marR="734060" lvl="1" indent="-183515">
              <a:lnSpc>
                <a:spcPts val="3240"/>
              </a:lnSpc>
              <a:spcBef>
                <a:spcPts val="575"/>
              </a:spcBef>
              <a:buClr>
                <a:srgbClr val="E38312"/>
              </a:buClr>
              <a:buSzPct val="96666"/>
              <a:buFont typeface="Wingdings"/>
              <a:buChar char=""/>
              <a:tabLst>
                <a:tab pos="557530" algn="l"/>
              </a:tabLst>
            </a:pPr>
            <a:r>
              <a:rPr sz="3000" spc="10" dirty="0">
                <a:solidFill>
                  <a:srgbClr val="FF0000"/>
                </a:solidFill>
                <a:latin typeface="Calibri"/>
                <a:cs typeface="Calibri"/>
              </a:rPr>
              <a:t>Disturbing </a:t>
            </a:r>
            <a:r>
              <a:rPr sz="3000" spc="5" dirty="0">
                <a:solidFill>
                  <a:srgbClr val="FF0000"/>
                </a:solidFill>
                <a:latin typeface="Calibri"/>
                <a:cs typeface="Calibri"/>
              </a:rPr>
              <a:t>the </a:t>
            </a:r>
            <a:r>
              <a:rPr sz="3000" dirty="0">
                <a:solidFill>
                  <a:srgbClr val="FF0000"/>
                </a:solidFill>
                <a:latin typeface="Calibri"/>
                <a:cs typeface="Calibri"/>
              </a:rPr>
              <a:t>Peace </a:t>
            </a:r>
            <a:r>
              <a:rPr sz="3000" spc="5" dirty="0">
                <a:solidFill>
                  <a:srgbClr val="FF0000"/>
                </a:solidFill>
                <a:latin typeface="Calibri"/>
                <a:cs typeface="Calibri"/>
              </a:rPr>
              <a:t>and </a:t>
            </a:r>
            <a:r>
              <a:rPr sz="3000" spc="-30" dirty="0">
                <a:solidFill>
                  <a:srgbClr val="FF0000"/>
                </a:solidFill>
                <a:latin typeface="Calibri"/>
                <a:cs typeface="Calibri"/>
              </a:rPr>
              <a:t>Trespassing </a:t>
            </a:r>
            <a:r>
              <a:rPr sz="3000" spc="10" dirty="0">
                <a:solidFill>
                  <a:srgbClr val="404040"/>
                </a:solidFill>
                <a:latin typeface="Calibri"/>
                <a:cs typeface="Calibri"/>
              </a:rPr>
              <a:t>– a </a:t>
            </a:r>
            <a:r>
              <a:rPr sz="3000" spc="-10" dirty="0">
                <a:solidFill>
                  <a:srgbClr val="404040"/>
                </a:solidFill>
                <a:latin typeface="Calibri"/>
                <a:cs typeface="Calibri"/>
              </a:rPr>
              <a:t>person</a:t>
            </a:r>
            <a:r>
              <a:rPr sz="3000" spc="-3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yelling  obscenities</a:t>
            </a:r>
            <a:r>
              <a:rPr sz="3000" spc="-204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and</a:t>
            </a:r>
            <a:r>
              <a:rPr sz="3000" spc="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refusing</a:t>
            </a:r>
            <a:r>
              <a:rPr sz="3000" spc="-17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10" dirty="0">
                <a:solidFill>
                  <a:srgbClr val="404040"/>
                </a:solidFill>
                <a:latin typeface="Calibri"/>
                <a:cs typeface="Calibri"/>
              </a:rPr>
              <a:t>to</a:t>
            </a:r>
            <a:r>
              <a:rPr sz="3000" spc="-5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leave</a:t>
            </a:r>
            <a:r>
              <a:rPr sz="3000" spc="-1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the</a:t>
            </a:r>
            <a:r>
              <a:rPr sz="3000" spc="-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premise</a:t>
            </a:r>
            <a:endParaRPr sz="3000">
              <a:latin typeface="Calibri"/>
              <a:cs typeface="Calibri"/>
            </a:endParaRPr>
          </a:p>
          <a:p>
            <a:pPr marL="396875" marR="5080" lvl="1" indent="-183515">
              <a:lnSpc>
                <a:spcPts val="3250"/>
              </a:lnSpc>
              <a:spcBef>
                <a:spcPts val="580"/>
              </a:spcBef>
              <a:buClr>
                <a:srgbClr val="E38312"/>
              </a:buClr>
              <a:buSzPct val="96666"/>
              <a:buFont typeface="Wingdings"/>
              <a:buChar char=""/>
              <a:tabLst>
                <a:tab pos="557530" algn="l"/>
              </a:tabLst>
            </a:pPr>
            <a:r>
              <a:rPr sz="3000" spc="15" dirty="0">
                <a:solidFill>
                  <a:srgbClr val="404040"/>
                </a:solidFill>
                <a:latin typeface="Calibri"/>
                <a:cs typeface="Calibri"/>
              </a:rPr>
              <a:t>Non-criminal</a:t>
            </a:r>
            <a:r>
              <a:rPr sz="3000" spc="-204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5" dirty="0">
                <a:solidFill>
                  <a:srgbClr val="FF0000"/>
                </a:solidFill>
                <a:latin typeface="Calibri"/>
                <a:cs typeface="Calibri"/>
              </a:rPr>
              <a:t>Policy</a:t>
            </a:r>
            <a:r>
              <a:rPr sz="3000" spc="-1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000" spc="10" dirty="0">
                <a:solidFill>
                  <a:srgbClr val="FF0000"/>
                </a:solidFill>
                <a:latin typeface="Calibri"/>
                <a:cs typeface="Calibri"/>
              </a:rPr>
              <a:t>Violation</a:t>
            </a:r>
            <a:r>
              <a:rPr sz="3000" spc="-15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000" spc="10" dirty="0">
                <a:solidFill>
                  <a:srgbClr val="404040"/>
                </a:solidFill>
                <a:latin typeface="Calibri"/>
                <a:cs typeface="Calibri"/>
              </a:rPr>
              <a:t>–</a:t>
            </a:r>
            <a:r>
              <a:rPr sz="30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10" dirty="0">
                <a:solidFill>
                  <a:srgbClr val="404040"/>
                </a:solidFill>
                <a:latin typeface="Calibri"/>
                <a:cs typeface="Calibri"/>
              </a:rPr>
              <a:t>a</a:t>
            </a:r>
            <a:r>
              <a:rPr sz="3000" spc="-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10" dirty="0">
                <a:solidFill>
                  <a:srgbClr val="404040"/>
                </a:solidFill>
                <a:latin typeface="Calibri"/>
                <a:cs typeface="Calibri"/>
              </a:rPr>
              <a:t>person</a:t>
            </a:r>
            <a:r>
              <a:rPr sz="3000" spc="-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10" dirty="0">
                <a:solidFill>
                  <a:srgbClr val="404040"/>
                </a:solidFill>
                <a:latin typeface="Calibri"/>
                <a:cs typeface="Calibri"/>
              </a:rPr>
              <a:t>forgetting</a:t>
            </a:r>
            <a:r>
              <a:rPr sz="3000" spc="-17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10" dirty="0">
                <a:solidFill>
                  <a:srgbClr val="404040"/>
                </a:solidFill>
                <a:latin typeface="Calibri"/>
                <a:cs typeface="Calibri"/>
              </a:rPr>
              <a:t>his</a:t>
            </a:r>
            <a:r>
              <a:rPr sz="3000" spc="-6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15" dirty="0">
                <a:solidFill>
                  <a:srgbClr val="404040"/>
                </a:solidFill>
                <a:latin typeface="Calibri"/>
                <a:cs typeface="Calibri"/>
              </a:rPr>
              <a:t>name  </a:t>
            </a: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badge</a:t>
            </a:r>
            <a:r>
              <a:rPr sz="3000" spc="-9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that</a:t>
            </a:r>
            <a:r>
              <a:rPr sz="3000" spc="-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15" dirty="0">
                <a:solidFill>
                  <a:srgbClr val="404040"/>
                </a:solidFill>
                <a:latin typeface="Calibri"/>
                <a:cs typeface="Calibri"/>
              </a:rPr>
              <a:t>is</a:t>
            </a:r>
            <a:r>
              <a:rPr sz="3000" spc="-6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needed</a:t>
            </a:r>
            <a:r>
              <a:rPr sz="3000" spc="-1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10" dirty="0">
                <a:solidFill>
                  <a:srgbClr val="404040"/>
                </a:solidFill>
                <a:latin typeface="Calibri"/>
                <a:cs typeface="Calibri"/>
              </a:rPr>
              <a:t>to</a:t>
            </a:r>
            <a:r>
              <a:rPr sz="3000" spc="-4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gain</a:t>
            </a:r>
            <a:r>
              <a:rPr sz="3000" spc="-1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10" dirty="0">
                <a:solidFill>
                  <a:srgbClr val="404040"/>
                </a:solidFill>
                <a:latin typeface="Calibri"/>
                <a:cs typeface="Calibri"/>
              </a:rPr>
              <a:t>entry</a:t>
            </a:r>
            <a:r>
              <a:rPr sz="3000" spc="-10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10" dirty="0">
                <a:solidFill>
                  <a:srgbClr val="404040"/>
                </a:solidFill>
                <a:latin typeface="Calibri"/>
                <a:cs typeface="Calibri"/>
              </a:rPr>
              <a:t>to</a:t>
            </a:r>
            <a:r>
              <a:rPr sz="3000" spc="-5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the</a:t>
            </a:r>
            <a:r>
              <a:rPr sz="3000" spc="-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10" dirty="0">
                <a:solidFill>
                  <a:srgbClr val="404040"/>
                </a:solidFill>
                <a:latin typeface="Calibri"/>
                <a:cs typeface="Calibri"/>
              </a:rPr>
              <a:t>building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71600" y="1600200"/>
            <a:ext cx="9601200" cy="2306401"/>
          </a:xfrm>
          <a:prstGeom prst="rect">
            <a:avLst/>
          </a:prstGeom>
        </p:spPr>
        <p:txBody>
          <a:bodyPr vert="horz" wrap="square" lIns="0" tIns="201295" rIns="0" bIns="0" rtlCol="0">
            <a:spAutoFit/>
          </a:bodyPr>
          <a:lstStyle/>
          <a:p>
            <a:pPr marL="95250" marR="5080">
              <a:lnSpc>
                <a:spcPts val="8150"/>
              </a:lnSpc>
              <a:spcBef>
                <a:spcPts val="1585"/>
              </a:spcBef>
              <a:tabLst>
                <a:tab pos="9990455" algn="l"/>
              </a:tabLst>
            </a:pPr>
            <a:r>
              <a:rPr lang="en-US" sz="7200" spc="-55" dirty="0" smtClean="0">
                <a:uFill>
                  <a:solidFill>
                    <a:srgbClr val="7E7E7E"/>
                  </a:solidFill>
                </a:uFill>
              </a:rPr>
              <a:t>Radio</a:t>
            </a:r>
            <a:r>
              <a:rPr lang="en-US" sz="7200" spc="-105" dirty="0" smtClean="0">
                <a:uFill>
                  <a:solidFill>
                    <a:srgbClr val="7E7E7E"/>
                  </a:solidFill>
                </a:uFill>
              </a:rPr>
              <a:t/>
            </a:r>
            <a:br>
              <a:rPr lang="en-US" sz="7200" spc="-105" dirty="0" smtClean="0">
                <a:uFill>
                  <a:solidFill>
                    <a:srgbClr val="7E7E7E"/>
                  </a:solidFill>
                </a:uFill>
              </a:rPr>
            </a:br>
            <a:r>
              <a:rPr lang="en-US" sz="7200" spc="-105" dirty="0" smtClean="0">
                <a:uFill>
                  <a:solidFill>
                    <a:srgbClr val="7E7E7E"/>
                  </a:solidFill>
                </a:uFill>
              </a:rPr>
              <a:t>Procedures</a:t>
            </a:r>
            <a:endParaRPr sz="2350" dirty="0"/>
          </a:p>
        </p:txBody>
      </p:sp>
    </p:spTree>
    <p:extLst>
      <p:ext uri="{BB962C8B-B14F-4D97-AF65-F5344CB8AC3E}">
        <p14:creationId xmlns:p14="http://schemas.microsoft.com/office/powerpoint/2010/main" val="7856146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6654" y="912444"/>
            <a:ext cx="6443345" cy="7620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800" spc="-30" dirty="0">
                <a:solidFill>
                  <a:srgbClr val="404040"/>
                </a:solidFill>
              </a:rPr>
              <a:t>Radio</a:t>
            </a:r>
            <a:r>
              <a:rPr sz="4800" spc="-220" dirty="0">
                <a:solidFill>
                  <a:srgbClr val="404040"/>
                </a:solidFill>
              </a:rPr>
              <a:t> </a:t>
            </a:r>
            <a:r>
              <a:rPr sz="4800" spc="-75" dirty="0">
                <a:solidFill>
                  <a:srgbClr val="404040"/>
                </a:solidFill>
              </a:rPr>
              <a:t>Procedures</a:t>
            </a:r>
            <a:endParaRPr sz="4800"/>
          </a:p>
        </p:txBody>
      </p:sp>
      <p:sp>
        <p:nvSpPr>
          <p:cNvPr id="3" name="object 3"/>
          <p:cNvSpPr txBox="1"/>
          <p:nvPr/>
        </p:nvSpPr>
        <p:spPr>
          <a:xfrm>
            <a:off x="1085214" y="1771904"/>
            <a:ext cx="9989185" cy="3778885"/>
          </a:xfrm>
          <a:prstGeom prst="rect">
            <a:avLst/>
          </a:prstGeom>
        </p:spPr>
        <p:txBody>
          <a:bodyPr vert="horz" wrap="square" lIns="0" tIns="106045" rIns="0" bIns="0" rtlCol="0">
            <a:spAutoFit/>
          </a:bodyPr>
          <a:lstStyle/>
          <a:p>
            <a:pPr marL="104139" marR="146685" indent="-91440">
              <a:lnSpc>
                <a:spcPct val="81100"/>
              </a:lnSpc>
              <a:spcBef>
                <a:spcPts val="835"/>
              </a:spcBef>
              <a:buClr>
                <a:srgbClr val="E38312"/>
              </a:buClr>
              <a:buSzPct val="96825"/>
              <a:buFont typeface="Wingdings"/>
              <a:buChar char=""/>
              <a:tabLst>
                <a:tab pos="379095" algn="l"/>
              </a:tabLst>
            </a:pPr>
            <a:r>
              <a:rPr sz="3150" spc="-10" dirty="0">
                <a:solidFill>
                  <a:srgbClr val="404040"/>
                </a:solidFill>
                <a:latin typeface="Calibri"/>
                <a:cs typeface="Calibri"/>
              </a:rPr>
              <a:t>The </a:t>
            </a:r>
            <a:r>
              <a:rPr sz="3150" spc="-20" dirty="0">
                <a:solidFill>
                  <a:srgbClr val="404040"/>
                </a:solidFill>
                <a:latin typeface="Calibri"/>
                <a:cs typeface="Calibri"/>
              </a:rPr>
              <a:t>Federal </a:t>
            </a:r>
            <a:r>
              <a:rPr sz="3150" dirty="0">
                <a:solidFill>
                  <a:srgbClr val="404040"/>
                </a:solidFill>
                <a:latin typeface="Calibri"/>
                <a:cs typeface="Calibri"/>
              </a:rPr>
              <a:t>Communications </a:t>
            </a:r>
            <a:r>
              <a:rPr sz="3150" spc="-10" dirty="0">
                <a:solidFill>
                  <a:srgbClr val="404040"/>
                </a:solidFill>
                <a:latin typeface="Calibri"/>
                <a:cs typeface="Calibri"/>
              </a:rPr>
              <a:t>Commission </a:t>
            </a:r>
            <a:r>
              <a:rPr sz="3150" spc="-5" dirty="0">
                <a:solidFill>
                  <a:srgbClr val="404040"/>
                </a:solidFill>
                <a:latin typeface="Calibri"/>
                <a:cs typeface="Calibri"/>
              </a:rPr>
              <a:t>(</a:t>
            </a:r>
            <a:r>
              <a:rPr sz="3150" spc="-5" dirty="0">
                <a:solidFill>
                  <a:srgbClr val="FF0000"/>
                </a:solidFill>
                <a:latin typeface="Calibri"/>
                <a:cs typeface="Calibri"/>
              </a:rPr>
              <a:t>FCC</a:t>
            </a:r>
            <a:r>
              <a:rPr sz="3150" spc="-5" dirty="0">
                <a:solidFill>
                  <a:srgbClr val="404040"/>
                </a:solidFill>
                <a:latin typeface="Calibri"/>
                <a:cs typeface="Calibri"/>
              </a:rPr>
              <a:t>) </a:t>
            </a:r>
            <a:r>
              <a:rPr sz="3150" spc="-20" dirty="0">
                <a:solidFill>
                  <a:srgbClr val="404040"/>
                </a:solidFill>
                <a:latin typeface="Calibri"/>
                <a:cs typeface="Calibri"/>
              </a:rPr>
              <a:t>requires  </a:t>
            </a:r>
            <a:r>
              <a:rPr sz="3150" dirty="0">
                <a:solidFill>
                  <a:srgbClr val="404040"/>
                </a:solidFill>
                <a:latin typeface="Calibri"/>
                <a:cs typeface="Calibri"/>
              </a:rPr>
              <a:t>all </a:t>
            </a:r>
            <a:r>
              <a:rPr sz="3150" spc="-25" dirty="0">
                <a:solidFill>
                  <a:srgbClr val="404040"/>
                </a:solidFill>
                <a:latin typeface="Calibri"/>
                <a:cs typeface="Calibri"/>
              </a:rPr>
              <a:t>two-way </a:t>
            </a:r>
            <a:r>
              <a:rPr sz="3150" spc="-20" dirty="0">
                <a:solidFill>
                  <a:srgbClr val="404040"/>
                </a:solidFill>
                <a:latin typeface="Calibri"/>
                <a:cs typeface="Calibri"/>
              </a:rPr>
              <a:t>radios </a:t>
            </a:r>
            <a:r>
              <a:rPr sz="3150" spc="10" dirty="0">
                <a:solidFill>
                  <a:srgbClr val="404040"/>
                </a:solidFill>
                <a:latin typeface="Calibri"/>
                <a:cs typeface="Calibri"/>
              </a:rPr>
              <a:t>to </a:t>
            </a:r>
            <a:r>
              <a:rPr sz="3150" spc="-10" dirty="0">
                <a:solidFill>
                  <a:srgbClr val="404040"/>
                </a:solidFill>
                <a:latin typeface="Calibri"/>
                <a:cs typeface="Calibri"/>
              </a:rPr>
              <a:t>operate </a:t>
            </a:r>
            <a:r>
              <a:rPr sz="3150" dirty="0">
                <a:solidFill>
                  <a:srgbClr val="404040"/>
                </a:solidFill>
                <a:latin typeface="Calibri"/>
                <a:cs typeface="Calibri"/>
              </a:rPr>
              <a:t>on </a:t>
            </a:r>
            <a:r>
              <a:rPr sz="3150" spc="-5" dirty="0">
                <a:solidFill>
                  <a:srgbClr val="404040"/>
                </a:solidFill>
                <a:latin typeface="Calibri"/>
                <a:cs typeface="Calibri"/>
              </a:rPr>
              <a:t>frequencies regulated </a:t>
            </a:r>
            <a:r>
              <a:rPr sz="3150" spc="5" dirty="0">
                <a:solidFill>
                  <a:srgbClr val="404040"/>
                </a:solidFill>
                <a:latin typeface="Calibri"/>
                <a:cs typeface="Calibri"/>
              </a:rPr>
              <a:t>and  </a:t>
            </a:r>
            <a:r>
              <a:rPr sz="3150" spc="-5" dirty="0">
                <a:solidFill>
                  <a:srgbClr val="404040"/>
                </a:solidFill>
                <a:latin typeface="Calibri"/>
                <a:cs typeface="Calibri"/>
              </a:rPr>
              <a:t>issued </a:t>
            </a:r>
            <a:r>
              <a:rPr sz="3150" dirty="0">
                <a:solidFill>
                  <a:srgbClr val="404040"/>
                </a:solidFill>
                <a:latin typeface="Calibri"/>
                <a:cs typeface="Calibri"/>
              </a:rPr>
              <a:t>by </a:t>
            </a:r>
            <a:r>
              <a:rPr sz="3150" spc="10" dirty="0">
                <a:solidFill>
                  <a:srgbClr val="404040"/>
                </a:solidFill>
                <a:latin typeface="Calibri"/>
                <a:cs typeface="Calibri"/>
              </a:rPr>
              <a:t>the</a:t>
            </a:r>
            <a:r>
              <a:rPr sz="3150" spc="2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150" spc="-5" dirty="0">
                <a:solidFill>
                  <a:srgbClr val="404040"/>
                </a:solidFill>
                <a:latin typeface="Calibri"/>
                <a:cs typeface="Calibri"/>
              </a:rPr>
              <a:t>commission.</a:t>
            </a:r>
            <a:endParaRPr sz="3150">
              <a:latin typeface="Calibri"/>
              <a:cs typeface="Calibri"/>
            </a:endParaRPr>
          </a:p>
          <a:p>
            <a:pPr marL="378460" indent="-365760">
              <a:lnSpc>
                <a:spcPct val="100000"/>
              </a:lnSpc>
              <a:spcBef>
                <a:spcPts val="695"/>
              </a:spcBef>
              <a:buClr>
                <a:srgbClr val="E38312"/>
              </a:buClr>
              <a:buSzPct val="96825"/>
              <a:buFont typeface="Wingdings"/>
              <a:buChar char=""/>
              <a:tabLst>
                <a:tab pos="379095" algn="l"/>
              </a:tabLst>
            </a:pPr>
            <a:r>
              <a:rPr sz="3150" spc="-30" dirty="0">
                <a:solidFill>
                  <a:srgbClr val="404040"/>
                </a:solidFill>
                <a:latin typeface="Calibri"/>
                <a:cs typeface="Calibri"/>
              </a:rPr>
              <a:t>Verify </a:t>
            </a:r>
            <a:r>
              <a:rPr sz="3150" spc="-20" dirty="0">
                <a:solidFill>
                  <a:srgbClr val="404040"/>
                </a:solidFill>
                <a:latin typeface="Calibri"/>
                <a:cs typeface="Calibri"/>
              </a:rPr>
              <a:t>your </a:t>
            </a:r>
            <a:r>
              <a:rPr sz="3150" dirty="0">
                <a:solidFill>
                  <a:srgbClr val="404040"/>
                </a:solidFill>
                <a:latin typeface="Calibri"/>
                <a:cs typeface="Calibri"/>
              </a:rPr>
              <a:t>equipment is </a:t>
            </a:r>
            <a:r>
              <a:rPr sz="3150" spc="-10" dirty="0">
                <a:solidFill>
                  <a:srgbClr val="404040"/>
                </a:solidFill>
                <a:latin typeface="Calibri"/>
                <a:cs typeface="Calibri"/>
              </a:rPr>
              <a:t>operating </a:t>
            </a:r>
            <a:r>
              <a:rPr sz="3150" spc="-30" dirty="0">
                <a:solidFill>
                  <a:srgbClr val="FF0000"/>
                </a:solidFill>
                <a:latin typeface="Calibri"/>
                <a:cs typeface="Calibri"/>
              </a:rPr>
              <a:t>before </a:t>
            </a:r>
            <a:r>
              <a:rPr sz="3150" spc="5" dirty="0">
                <a:solidFill>
                  <a:srgbClr val="FF0000"/>
                </a:solidFill>
                <a:latin typeface="Calibri"/>
                <a:cs typeface="Calibri"/>
              </a:rPr>
              <a:t>their </a:t>
            </a:r>
            <a:r>
              <a:rPr sz="3150" spc="-10" dirty="0">
                <a:solidFill>
                  <a:srgbClr val="FF0000"/>
                </a:solidFill>
                <a:latin typeface="Calibri"/>
                <a:cs typeface="Calibri"/>
              </a:rPr>
              <a:t>shift</a:t>
            </a:r>
            <a:r>
              <a:rPr sz="3150" spc="49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150" spc="-20" dirty="0">
                <a:solidFill>
                  <a:srgbClr val="FF0000"/>
                </a:solidFill>
                <a:latin typeface="Calibri"/>
                <a:cs typeface="Calibri"/>
              </a:rPr>
              <a:t>starts</a:t>
            </a:r>
            <a:endParaRPr sz="3150">
              <a:latin typeface="Calibri"/>
              <a:cs typeface="Calibri"/>
            </a:endParaRPr>
          </a:p>
          <a:p>
            <a:pPr marL="104139" marR="789940" indent="-91440">
              <a:lnSpc>
                <a:spcPts val="3030"/>
              </a:lnSpc>
              <a:spcBef>
                <a:spcPts val="1485"/>
              </a:spcBef>
              <a:buClr>
                <a:srgbClr val="E38312"/>
              </a:buClr>
              <a:buSzPct val="96825"/>
              <a:buFont typeface="Wingdings"/>
              <a:buChar char=""/>
              <a:tabLst>
                <a:tab pos="379095" algn="l"/>
              </a:tabLst>
            </a:pPr>
            <a:r>
              <a:rPr sz="3150" dirty="0">
                <a:solidFill>
                  <a:srgbClr val="404040"/>
                </a:solidFill>
                <a:latin typeface="Calibri"/>
                <a:cs typeface="Calibri"/>
              </a:rPr>
              <a:t>Speak clearly </a:t>
            </a:r>
            <a:r>
              <a:rPr sz="3150" spc="5" dirty="0">
                <a:solidFill>
                  <a:srgbClr val="404040"/>
                </a:solidFill>
                <a:latin typeface="Calibri"/>
                <a:cs typeface="Calibri"/>
              </a:rPr>
              <a:t>and </a:t>
            </a:r>
            <a:r>
              <a:rPr sz="3150" spc="-5" dirty="0">
                <a:solidFill>
                  <a:srgbClr val="404040"/>
                </a:solidFill>
                <a:latin typeface="Calibri"/>
                <a:cs typeface="Calibri"/>
              </a:rPr>
              <a:t>hold </a:t>
            </a:r>
            <a:r>
              <a:rPr sz="3150" spc="5" dirty="0">
                <a:solidFill>
                  <a:srgbClr val="404040"/>
                </a:solidFill>
                <a:latin typeface="Calibri"/>
                <a:cs typeface="Calibri"/>
              </a:rPr>
              <a:t>the </a:t>
            </a:r>
            <a:r>
              <a:rPr sz="3150" spc="-20" dirty="0">
                <a:solidFill>
                  <a:srgbClr val="404040"/>
                </a:solidFill>
                <a:latin typeface="Calibri"/>
                <a:cs typeface="Calibri"/>
              </a:rPr>
              <a:t>radio </a:t>
            </a:r>
            <a:r>
              <a:rPr sz="3150" spc="5" dirty="0">
                <a:solidFill>
                  <a:srgbClr val="404040"/>
                </a:solidFill>
                <a:latin typeface="Calibri"/>
                <a:cs typeface="Calibri"/>
              </a:rPr>
              <a:t>at </a:t>
            </a:r>
            <a:r>
              <a:rPr sz="3150" spc="10" dirty="0">
                <a:solidFill>
                  <a:srgbClr val="404040"/>
                </a:solidFill>
                <a:latin typeface="Calibri"/>
                <a:cs typeface="Calibri"/>
              </a:rPr>
              <a:t>a </a:t>
            </a:r>
            <a:r>
              <a:rPr sz="3150" spc="-5" dirty="0">
                <a:solidFill>
                  <a:srgbClr val="404040"/>
                </a:solidFill>
                <a:latin typeface="Calibri"/>
                <a:cs typeface="Calibri"/>
              </a:rPr>
              <a:t>45 degree </a:t>
            </a:r>
            <a:r>
              <a:rPr sz="3150" spc="5" dirty="0">
                <a:solidFill>
                  <a:srgbClr val="404040"/>
                </a:solidFill>
                <a:latin typeface="Calibri"/>
                <a:cs typeface="Calibri"/>
              </a:rPr>
              <a:t>angle,  </a:t>
            </a:r>
            <a:r>
              <a:rPr sz="3150" spc="-15" dirty="0">
                <a:solidFill>
                  <a:srgbClr val="404040"/>
                </a:solidFill>
                <a:latin typeface="Calibri"/>
                <a:cs typeface="Calibri"/>
              </a:rPr>
              <a:t>approximately </a:t>
            </a:r>
            <a:r>
              <a:rPr sz="3150" spc="10" dirty="0">
                <a:solidFill>
                  <a:srgbClr val="404040"/>
                </a:solidFill>
                <a:latin typeface="Calibri"/>
                <a:cs typeface="Calibri"/>
              </a:rPr>
              <a:t>1 </a:t>
            </a:r>
            <a:r>
              <a:rPr sz="3150" spc="15" dirty="0">
                <a:solidFill>
                  <a:srgbClr val="404040"/>
                </a:solidFill>
                <a:latin typeface="Calibri"/>
                <a:cs typeface="Calibri"/>
              </a:rPr>
              <a:t>to </a:t>
            </a:r>
            <a:r>
              <a:rPr sz="3150" spc="10" dirty="0">
                <a:solidFill>
                  <a:srgbClr val="404040"/>
                </a:solidFill>
                <a:latin typeface="Calibri"/>
                <a:cs typeface="Calibri"/>
              </a:rPr>
              <a:t>3 </a:t>
            </a:r>
            <a:r>
              <a:rPr sz="3150" spc="5" dirty="0">
                <a:solidFill>
                  <a:srgbClr val="404040"/>
                </a:solidFill>
                <a:latin typeface="Calibri"/>
                <a:cs typeface="Calibri"/>
              </a:rPr>
              <a:t>inches </a:t>
            </a:r>
            <a:r>
              <a:rPr sz="3150" spc="-30" dirty="0">
                <a:solidFill>
                  <a:srgbClr val="404040"/>
                </a:solidFill>
                <a:latin typeface="Calibri"/>
                <a:cs typeface="Calibri"/>
              </a:rPr>
              <a:t>from </a:t>
            </a:r>
            <a:r>
              <a:rPr sz="3150" spc="-15" dirty="0">
                <a:solidFill>
                  <a:srgbClr val="404040"/>
                </a:solidFill>
                <a:latin typeface="Calibri"/>
                <a:cs typeface="Calibri"/>
              </a:rPr>
              <a:t>your</a:t>
            </a:r>
            <a:r>
              <a:rPr sz="3150" dirty="0">
                <a:solidFill>
                  <a:srgbClr val="404040"/>
                </a:solidFill>
                <a:latin typeface="Calibri"/>
                <a:cs typeface="Calibri"/>
              </a:rPr>
              <a:t> lips</a:t>
            </a:r>
            <a:endParaRPr sz="3150">
              <a:latin typeface="Calibri"/>
              <a:cs typeface="Calibri"/>
            </a:endParaRPr>
          </a:p>
          <a:p>
            <a:pPr marL="104139" marR="1500505" indent="-91440">
              <a:lnSpc>
                <a:spcPts val="3100"/>
              </a:lnSpc>
              <a:spcBef>
                <a:spcPts val="1385"/>
              </a:spcBef>
              <a:buClr>
                <a:srgbClr val="E38312"/>
              </a:buClr>
              <a:buSzPct val="96825"/>
              <a:buFont typeface="Wingdings"/>
              <a:buChar char=""/>
              <a:tabLst>
                <a:tab pos="379095" algn="l"/>
              </a:tabLst>
            </a:pPr>
            <a:r>
              <a:rPr sz="3150" spc="10" dirty="0">
                <a:solidFill>
                  <a:srgbClr val="FF0000"/>
                </a:solidFill>
                <a:latin typeface="Calibri"/>
                <a:cs typeface="Calibri"/>
              </a:rPr>
              <a:t>Do </a:t>
            </a:r>
            <a:r>
              <a:rPr sz="3150" spc="-30" dirty="0">
                <a:solidFill>
                  <a:srgbClr val="FF0000"/>
                </a:solidFill>
                <a:latin typeface="Calibri"/>
                <a:cs typeface="Calibri"/>
              </a:rPr>
              <a:t>NOT </a:t>
            </a:r>
            <a:r>
              <a:rPr sz="3150" spc="-5" dirty="0">
                <a:solidFill>
                  <a:srgbClr val="FF0000"/>
                </a:solidFill>
                <a:latin typeface="Calibri"/>
                <a:cs typeface="Calibri"/>
              </a:rPr>
              <a:t>use </a:t>
            </a:r>
            <a:r>
              <a:rPr sz="3150" spc="-20" dirty="0">
                <a:solidFill>
                  <a:srgbClr val="FF0000"/>
                </a:solidFill>
                <a:latin typeface="Calibri"/>
                <a:cs typeface="Calibri"/>
              </a:rPr>
              <a:t>radios around </a:t>
            </a:r>
            <a:r>
              <a:rPr sz="3150" spc="-10" dirty="0">
                <a:solidFill>
                  <a:srgbClr val="FF0000"/>
                </a:solidFill>
                <a:latin typeface="Calibri"/>
                <a:cs typeface="Calibri"/>
              </a:rPr>
              <a:t>explosive </a:t>
            </a:r>
            <a:r>
              <a:rPr sz="3150" spc="5" dirty="0">
                <a:solidFill>
                  <a:srgbClr val="FF0000"/>
                </a:solidFill>
                <a:latin typeface="Calibri"/>
                <a:cs typeface="Calibri"/>
              </a:rPr>
              <a:t>chemicals </a:t>
            </a:r>
            <a:r>
              <a:rPr sz="3150" dirty="0">
                <a:solidFill>
                  <a:srgbClr val="FF0000"/>
                </a:solidFill>
                <a:latin typeface="Calibri"/>
                <a:cs typeface="Calibri"/>
              </a:rPr>
              <a:t>or  materials</a:t>
            </a:r>
            <a:endParaRPr sz="31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71600" y="1600200"/>
            <a:ext cx="9601200" cy="2306401"/>
          </a:xfrm>
          <a:prstGeom prst="rect">
            <a:avLst/>
          </a:prstGeom>
        </p:spPr>
        <p:txBody>
          <a:bodyPr vert="horz" wrap="square" lIns="0" tIns="201295" rIns="0" bIns="0" rtlCol="0">
            <a:spAutoFit/>
          </a:bodyPr>
          <a:lstStyle/>
          <a:p>
            <a:pPr marL="95250" marR="5080">
              <a:lnSpc>
                <a:spcPts val="8150"/>
              </a:lnSpc>
              <a:spcBef>
                <a:spcPts val="1585"/>
              </a:spcBef>
              <a:tabLst>
                <a:tab pos="9990455" algn="l"/>
              </a:tabLst>
            </a:pPr>
            <a:r>
              <a:rPr lang="en-US" sz="7200" spc="-85" dirty="0"/>
              <a:t>Report </a:t>
            </a:r>
            <a:r>
              <a:rPr lang="en-US" sz="7200" spc="-90" dirty="0"/>
              <a:t>Writing </a:t>
            </a:r>
            <a:r>
              <a:rPr lang="en-US" sz="7200" spc="-50" dirty="0"/>
              <a:t>and </a:t>
            </a:r>
            <a:r>
              <a:rPr lang="en-US" sz="7200" spc="-85" dirty="0">
                <a:uFill>
                  <a:solidFill>
                    <a:srgbClr val="7E7E7E"/>
                  </a:solidFill>
                </a:uFill>
              </a:rPr>
              <a:t>Observation</a:t>
            </a:r>
            <a:endParaRPr sz="2350" dirty="0"/>
          </a:p>
        </p:txBody>
      </p:sp>
    </p:spTree>
    <p:extLst>
      <p:ext uri="{BB962C8B-B14F-4D97-AF65-F5344CB8AC3E}">
        <p14:creationId xmlns:p14="http://schemas.microsoft.com/office/powerpoint/2010/main" val="1844944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6655" y="912444"/>
            <a:ext cx="9338945" cy="7620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800" spc="-75" dirty="0">
                <a:solidFill>
                  <a:srgbClr val="404040"/>
                </a:solidFill>
              </a:rPr>
              <a:t>History </a:t>
            </a:r>
            <a:r>
              <a:rPr sz="4800" spc="-25" dirty="0">
                <a:solidFill>
                  <a:srgbClr val="404040"/>
                </a:solidFill>
              </a:rPr>
              <a:t>of </a:t>
            </a:r>
            <a:r>
              <a:rPr sz="4800" spc="-40" dirty="0">
                <a:solidFill>
                  <a:srgbClr val="404040"/>
                </a:solidFill>
              </a:rPr>
              <a:t>the </a:t>
            </a:r>
            <a:r>
              <a:rPr sz="4800" spc="-95" dirty="0">
                <a:solidFill>
                  <a:srgbClr val="404040"/>
                </a:solidFill>
              </a:rPr>
              <a:t>Private </a:t>
            </a:r>
            <a:r>
              <a:rPr sz="4800" spc="-55" dirty="0" smtClean="0">
                <a:solidFill>
                  <a:srgbClr val="404040"/>
                </a:solidFill>
              </a:rPr>
              <a:t>Security</a:t>
            </a:r>
            <a:r>
              <a:rPr sz="4800" spc="85" dirty="0" smtClean="0">
                <a:solidFill>
                  <a:srgbClr val="404040"/>
                </a:solidFill>
              </a:rPr>
              <a:t> </a:t>
            </a:r>
            <a:r>
              <a:rPr sz="4800" spc="-60" dirty="0" smtClean="0">
                <a:solidFill>
                  <a:srgbClr val="404040"/>
                </a:solidFill>
              </a:rPr>
              <a:t>Bureau</a:t>
            </a:r>
            <a:endParaRPr sz="4800" dirty="0"/>
          </a:p>
        </p:txBody>
      </p:sp>
      <p:sp>
        <p:nvSpPr>
          <p:cNvPr id="3" name="object 3"/>
          <p:cNvSpPr txBox="1"/>
          <p:nvPr/>
        </p:nvSpPr>
        <p:spPr>
          <a:xfrm>
            <a:off x="1085214" y="1808480"/>
            <a:ext cx="10015855" cy="3769995"/>
          </a:xfrm>
          <a:prstGeom prst="rect">
            <a:avLst/>
          </a:prstGeom>
        </p:spPr>
        <p:txBody>
          <a:bodyPr vert="horz" wrap="square" lIns="0" tIns="55880" rIns="0" bIns="0" rtlCol="0">
            <a:spAutoFit/>
          </a:bodyPr>
          <a:lstStyle/>
          <a:p>
            <a:pPr marL="104139" marR="90170" indent="-91440">
              <a:lnSpc>
                <a:spcPct val="91600"/>
              </a:lnSpc>
              <a:spcBef>
                <a:spcPts val="440"/>
              </a:spcBef>
              <a:buClr>
                <a:srgbClr val="E38312"/>
              </a:buClr>
              <a:buSzPct val="96825"/>
              <a:buFont typeface="Wingdings"/>
              <a:buChar char=""/>
              <a:tabLst>
                <a:tab pos="379095" algn="l"/>
              </a:tabLst>
            </a:pPr>
            <a:r>
              <a:rPr sz="3150" spc="-85" dirty="0">
                <a:solidFill>
                  <a:srgbClr val="404040"/>
                </a:solidFill>
                <a:latin typeface="Calibri"/>
                <a:cs typeface="Calibri"/>
              </a:rPr>
              <a:t>Texas </a:t>
            </a:r>
            <a:r>
              <a:rPr sz="3150" spc="5" dirty="0">
                <a:solidFill>
                  <a:srgbClr val="404040"/>
                </a:solidFill>
                <a:latin typeface="Calibri"/>
                <a:cs typeface="Calibri"/>
              </a:rPr>
              <a:t>DPS, </a:t>
            </a:r>
            <a:r>
              <a:rPr sz="3150" spc="-5" dirty="0">
                <a:solidFill>
                  <a:srgbClr val="404040"/>
                </a:solidFill>
                <a:latin typeface="Calibri"/>
                <a:cs typeface="Calibri"/>
              </a:rPr>
              <a:t>Regulatory </a:t>
            </a:r>
            <a:r>
              <a:rPr sz="3150" spc="5" dirty="0">
                <a:solidFill>
                  <a:srgbClr val="404040"/>
                </a:solidFill>
                <a:latin typeface="Calibri"/>
                <a:cs typeface="Calibri"/>
              </a:rPr>
              <a:t>Services </a:t>
            </a:r>
            <a:r>
              <a:rPr sz="3150" spc="-5" dirty="0">
                <a:solidFill>
                  <a:srgbClr val="404040"/>
                </a:solidFill>
                <a:latin typeface="Calibri"/>
                <a:cs typeface="Calibri"/>
              </a:rPr>
              <a:t>Division </a:t>
            </a:r>
            <a:r>
              <a:rPr sz="3150" spc="-10" dirty="0">
                <a:solidFill>
                  <a:srgbClr val="404040"/>
                </a:solidFill>
                <a:latin typeface="Calibri"/>
                <a:cs typeface="Calibri"/>
              </a:rPr>
              <a:t>oversees </a:t>
            </a:r>
            <a:r>
              <a:rPr sz="3150" spc="5" dirty="0">
                <a:solidFill>
                  <a:srgbClr val="404040"/>
                </a:solidFill>
                <a:latin typeface="Calibri"/>
                <a:cs typeface="Calibri"/>
              </a:rPr>
              <a:t>the  </a:t>
            </a:r>
            <a:r>
              <a:rPr sz="3150" spc="-5" dirty="0">
                <a:solidFill>
                  <a:srgbClr val="404040"/>
                </a:solidFill>
                <a:latin typeface="Calibri"/>
                <a:cs typeface="Calibri"/>
              </a:rPr>
              <a:t>Private </a:t>
            </a:r>
            <a:r>
              <a:rPr sz="3150" dirty="0">
                <a:solidFill>
                  <a:srgbClr val="404040"/>
                </a:solidFill>
                <a:latin typeface="Calibri"/>
                <a:cs typeface="Calibri"/>
              </a:rPr>
              <a:t>Security </a:t>
            </a:r>
            <a:r>
              <a:rPr sz="3150" spc="-10" dirty="0">
                <a:solidFill>
                  <a:srgbClr val="404040"/>
                </a:solidFill>
                <a:latin typeface="Calibri"/>
                <a:cs typeface="Calibri"/>
              </a:rPr>
              <a:t>Bureau </a:t>
            </a:r>
            <a:r>
              <a:rPr sz="3150" spc="5" dirty="0">
                <a:solidFill>
                  <a:srgbClr val="404040"/>
                </a:solidFill>
                <a:latin typeface="Calibri"/>
                <a:cs typeface="Calibri"/>
              </a:rPr>
              <a:t>and </a:t>
            </a:r>
            <a:r>
              <a:rPr sz="3150" spc="-25" dirty="0">
                <a:solidFill>
                  <a:srgbClr val="404040"/>
                </a:solidFill>
                <a:latin typeface="Calibri"/>
                <a:cs typeface="Calibri"/>
              </a:rPr>
              <a:t>was </a:t>
            </a:r>
            <a:r>
              <a:rPr sz="3150" dirty="0">
                <a:solidFill>
                  <a:srgbClr val="404040"/>
                </a:solidFill>
                <a:latin typeface="Calibri"/>
                <a:cs typeface="Calibri"/>
              </a:rPr>
              <a:t>initially created in </a:t>
            </a:r>
            <a:r>
              <a:rPr sz="3150" spc="-10" dirty="0">
                <a:solidFill>
                  <a:srgbClr val="404040"/>
                </a:solidFill>
                <a:latin typeface="Calibri"/>
                <a:cs typeface="Calibri"/>
              </a:rPr>
              <a:t>1969 </a:t>
            </a:r>
            <a:r>
              <a:rPr sz="3150" spc="10" dirty="0">
                <a:solidFill>
                  <a:srgbClr val="404040"/>
                </a:solidFill>
                <a:latin typeface="Calibri"/>
                <a:cs typeface="Calibri"/>
              </a:rPr>
              <a:t>as  </a:t>
            </a:r>
            <a:r>
              <a:rPr sz="3150" spc="5" dirty="0">
                <a:solidFill>
                  <a:srgbClr val="404040"/>
                </a:solidFill>
                <a:latin typeface="Calibri"/>
                <a:cs typeface="Calibri"/>
              </a:rPr>
              <a:t>the </a:t>
            </a:r>
            <a:r>
              <a:rPr sz="3150" spc="-85" dirty="0">
                <a:solidFill>
                  <a:srgbClr val="404040"/>
                </a:solidFill>
                <a:latin typeface="Calibri"/>
                <a:cs typeface="Calibri"/>
              </a:rPr>
              <a:t>Texas </a:t>
            </a:r>
            <a:r>
              <a:rPr sz="3150" spc="-15" dirty="0">
                <a:solidFill>
                  <a:srgbClr val="404040"/>
                </a:solidFill>
                <a:latin typeface="Calibri"/>
                <a:cs typeface="Calibri"/>
              </a:rPr>
              <a:t>Board </a:t>
            </a:r>
            <a:r>
              <a:rPr sz="3150" spc="-5" dirty="0">
                <a:solidFill>
                  <a:srgbClr val="404040"/>
                </a:solidFill>
                <a:latin typeface="Calibri"/>
                <a:cs typeface="Calibri"/>
              </a:rPr>
              <a:t>of Private </a:t>
            </a:r>
            <a:r>
              <a:rPr sz="3150" spc="-20" dirty="0">
                <a:solidFill>
                  <a:srgbClr val="404040"/>
                </a:solidFill>
                <a:latin typeface="Calibri"/>
                <a:cs typeface="Calibri"/>
              </a:rPr>
              <a:t>Investigators </a:t>
            </a:r>
            <a:r>
              <a:rPr sz="3150" spc="5" dirty="0">
                <a:solidFill>
                  <a:srgbClr val="404040"/>
                </a:solidFill>
                <a:latin typeface="Calibri"/>
                <a:cs typeface="Calibri"/>
              </a:rPr>
              <a:t>and </a:t>
            </a:r>
            <a:r>
              <a:rPr sz="3150" spc="-5" dirty="0">
                <a:solidFill>
                  <a:srgbClr val="404040"/>
                </a:solidFill>
                <a:latin typeface="Calibri"/>
                <a:cs typeface="Calibri"/>
              </a:rPr>
              <a:t>Private </a:t>
            </a:r>
            <a:r>
              <a:rPr sz="3150" dirty="0">
                <a:solidFill>
                  <a:srgbClr val="404040"/>
                </a:solidFill>
                <a:latin typeface="Calibri"/>
                <a:cs typeface="Calibri"/>
              </a:rPr>
              <a:t>Security  </a:t>
            </a:r>
            <a:r>
              <a:rPr sz="3150" spc="5" dirty="0">
                <a:solidFill>
                  <a:srgbClr val="404040"/>
                </a:solidFill>
                <a:latin typeface="Calibri"/>
                <a:cs typeface="Calibri"/>
              </a:rPr>
              <a:t>Agencies</a:t>
            </a:r>
            <a:endParaRPr sz="3150" dirty="0">
              <a:latin typeface="Calibri"/>
              <a:cs typeface="Calibri"/>
            </a:endParaRPr>
          </a:p>
          <a:p>
            <a:pPr marL="104139" marR="5080" indent="-91440">
              <a:lnSpc>
                <a:spcPts val="3460"/>
              </a:lnSpc>
              <a:spcBef>
                <a:spcPts val="1505"/>
              </a:spcBef>
              <a:buClr>
                <a:srgbClr val="E38312"/>
              </a:buClr>
              <a:buSzPct val="96825"/>
              <a:buFont typeface="Wingdings"/>
              <a:buChar char=""/>
              <a:tabLst>
                <a:tab pos="379095" algn="l"/>
              </a:tabLst>
            </a:pPr>
            <a:r>
              <a:rPr sz="3150" dirty="0">
                <a:solidFill>
                  <a:srgbClr val="404040"/>
                </a:solidFill>
                <a:latin typeface="Calibri"/>
                <a:cs typeface="Calibri"/>
              </a:rPr>
              <a:t>Regulated </a:t>
            </a:r>
            <a:r>
              <a:rPr sz="3150" spc="5" dirty="0">
                <a:solidFill>
                  <a:srgbClr val="404040"/>
                </a:solidFill>
                <a:latin typeface="Calibri"/>
                <a:cs typeface="Calibri"/>
              </a:rPr>
              <a:t>Services </a:t>
            </a:r>
            <a:r>
              <a:rPr sz="3150" dirty="0">
                <a:solidFill>
                  <a:srgbClr val="404040"/>
                </a:solidFill>
                <a:latin typeface="Calibri"/>
                <a:cs typeface="Calibri"/>
              </a:rPr>
              <a:t>include </a:t>
            </a:r>
            <a:r>
              <a:rPr sz="3150" spc="-10" dirty="0">
                <a:solidFill>
                  <a:srgbClr val="404040"/>
                </a:solidFill>
                <a:latin typeface="Calibri"/>
                <a:cs typeface="Calibri"/>
              </a:rPr>
              <a:t>Investigations, </a:t>
            </a:r>
            <a:r>
              <a:rPr sz="3150" spc="-15" dirty="0">
                <a:solidFill>
                  <a:srgbClr val="404040"/>
                </a:solidFill>
                <a:latin typeface="Calibri"/>
                <a:cs typeface="Calibri"/>
              </a:rPr>
              <a:t>Guards, </a:t>
            </a:r>
            <a:r>
              <a:rPr sz="3150" dirty="0">
                <a:solidFill>
                  <a:srgbClr val="404040"/>
                </a:solidFill>
                <a:latin typeface="Calibri"/>
                <a:cs typeface="Calibri"/>
              </a:rPr>
              <a:t>Security  </a:t>
            </a:r>
            <a:r>
              <a:rPr sz="3150" spc="-10" dirty="0">
                <a:solidFill>
                  <a:srgbClr val="404040"/>
                </a:solidFill>
                <a:latin typeface="Calibri"/>
                <a:cs typeface="Calibri"/>
              </a:rPr>
              <a:t>Alarms, </a:t>
            </a:r>
            <a:r>
              <a:rPr sz="3150" spc="-20" dirty="0">
                <a:solidFill>
                  <a:srgbClr val="404040"/>
                </a:solidFill>
                <a:latin typeface="Calibri"/>
                <a:cs typeface="Calibri"/>
              </a:rPr>
              <a:t>Armored </a:t>
            </a:r>
            <a:r>
              <a:rPr sz="3150" spc="-5" dirty="0">
                <a:solidFill>
                  <a:srgbClr val="404040"/>
                </a:solidFill>
                <a:latin typeface="Calibri"/>
                <a:cs typeface="Calibri"/>
              </a:rPr>
              <a:t>Car </a:t>
            </a:r>
            <a:r>
              <a:rPr sz="3150" spc="5" dirty="0">
                <a:solidFill>
                  <a:srgbClr val="404040"/>
                </a:solidFill>
                <a:latin typeface="Calibri"/>
                <a:cs typeface="Calibri"/>
              </a:rPr>
              <a:t>Service, </a:t>
            </a:r>
            <a:r>
              <a:rPr sz="3150" spc="-10" dirty="0">
                <a:solidFill>
                  <a:srgbClr val="404040"/>
                </a:solidFill>
                <a:latin typeface="Calibri"/>
                <a:cs typeface="Calibri"/>
              </a:rPr>
              <a:t>Courier </a:t>
            </a:r>
            <a:r>
              <a:rPr sz="3150" spc="5" dirty="0">
                <a:solidFill>
                  <a:srgbClr val="404040"/>
                </a:solidFill>
                <a:latin typeface="Calibri"/>
                <a:cs typeface="Calibri"/>
              </a:rPr>
              <a:t>Service, </a:t>
            </a:r>
            <a:r>
              <a:rPr sz="3150" spc="-10" dirty="0">
                <a:solidFill>
                  <a:srgbClr val="404040"/>
                </a:solidFill>
                <a:latin typeface="Calibri"/>
                <a:cs typeface="Calibri"/>
              </a:rPr>
              <a:t>Electronic  </a:t>
            </a:r>
            <a:r>
              <a:rPr sz="3150" spc="5" dirty="0">
                <a:solidFill>
                  <a:srgbClr val="404040"/>
                </a:solidFill>
                <a:latin typeface="Calibri"/>
                <a:cs typeface="Calibri"/>
              </a:rPr>
              <a:t>Access Devices, Locksmiths, </a:t>
            </a:r>
            <a:r>
              <a:rPr sz="3150" spc="-15" dirty="0">
                <a:solidFill>
                  <a:srgbClr val="404040"/>
                </a:solidFill>
                <a:latin typeface="Calibri"/>
                <a:cs typeface="Calibri"/>
              </a:rPr>
              <a:t>Guard </a:t>
            </a:r>
            <a:r>
              <a:rPr sz="3150" dirty="0">
                <a:solidFill>
                  <a:srgbClr val="404040"/>
                </a:solidFill>
                <a:latin typeface="Calibri"/>
                <a:cs typeface="Calibri"/>
              </a:rPr>
              <a:t>Dogs, </a:t>
            </a:r>
            <a:r>
              <a:rPr sz="3150" spc="-25" dirty="0">
                <a:solidFill>
                  <a:srgbClr val="404040"/>
                </a:solidFill>
                <a:latin typeface="Calibri"/>
                <a:cs typeface="Calibri"/>
              </a:rPr>
              <a:t>Telematics,  </a:t>
            </a:r>
            <a:r>
              <a:rPr sz="3150" dirty="0">
                <a:solidFill>
                  <a:srgbClr val="404040"/>
                </a:solidFill>
                <a:latin typeface="Calibri"/>
                <a:cs typeface="Calibri"/>
              </a:rPr>
              <a:t>Security </a:t>
            </a:r>
            <a:r>
              <a:rPr sz="3150" spc="-10" dirty="0">
                <a:solidFill>
                  <a:srgbClr val="404040"/>
                </a:solidFill>
                <a:latin typeface="Calibri"/>
                <a:cs typeface="Calibri"/>
              </a:rPr>
              <a:t>Consultants </a:t>
            </a:r>
            <a:r>
              <a:rPr sz="3150" spc="5" dirty="0">
                <a:solidFill>
                  <a:srgbClr val="404040"/>
                </a:solidFill>
                <a:latin typeface="Calibri"/>
                <a:cs typeface="Calibri"/>
              </a:rPr>
              <a:t>and </a:t>
            </a:r>
            <a:r>
              <a:rPr sz="3150" spc="-45" dirty="0">
                <a:solidFill>
                  <a:srgbClr val="404040"/>
                </a:solidFill>
                <a:latin typeface="Calibri"/>
                <a:cs typeface="Calibri"/>
              </a:rPr>
              <a:t>Training</a:t>
            </a:r>
            <a:r>
              <a:rPr sz="3150" spc="5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150" dirty="0">
                <a:solidFill>
                  <a:srgbClr val="404040"/>
                </a:solidFill>
                <a:latin typeface="Calibri"/>
                <a:cs typeface="Calibri"/>
              </a:rPr>
              <a:t>Schools</a:t>
            </a:r>
            <a:endParaRPr sz="315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6654" y="912444"/>
            <a:ext cx="9186545" cy="7620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800" spc="-60" dirty="0">
                <a:solidFill>
                  <a:srgbClr val="404040"/>
                </a:solidFill>
              </a:rPr>
              <a:t>Report </a:t>
            </a:r>
            <a:r>
              <a:rPr sz="4800" spc="-75" dirty="0">
                <a:solidFill>
                  <a:srgbClr val="404040"/>
                </a:solidFill>
              </a:rPr>
              <a:t>Writing </a:t>
            </a:r>
            <a:r>
              <a:rPr sz="4800" spc="-25" dirty="0">
                <a:solidFill>
                  <a:srgbClr val="404040"/>
                </a:solidFill>
              </a:rPr>
              <a:t>and</a:t>
            </a:r>
            <a:r>
              <a:rPr sz="4800" spc="-204" dirty="0">
                <a:solidFill>
                  <a:srgbClr val="404040"/>
                </a:solidFill>
              </a:rPr>
              <a:t> </a:t>
            </a:r>
            <a:r>
              <a:rPr sz="4800" spc="-60" dirty="0">
                <a:solidFill>
                  <a:srgbClr val="404040"/>
                </a:solidFill>
              </a:rPr>
              <a:t>Observation</a:t>
            </a:r>
            <a:endParaRPr sz="4800"/>
          </a:p>
        </p:txBody>
      </p:sp>
      <p:sp>
        <p:nvSpPr>
          <p:cNvPr id="3" name="object 3"/>
          <p:cNvSpPr txBox="1"/>
          <p:nvPr/>
        </p:nvSpPr>
        <p:spPr>
          <a:xfrm>
            <a:off x="1085214" y="1808480"/>
            <a:ext cx="9779635" cy="3861435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104139" marR="210820" indent="-91440">
              <a:lnSpc>
                <a:spcPts val="3460"/>
              </a:lnSpc>
              <a:spcBef>
                <a:spcPts val="505"/>
              </a:spcBef>
              <a:buClr>
                <a:srgbClr val="E38312"/>
              </a:buClr>
              <a:buSzPct val="96825"/>
              <a:buFont typeface="Wingdings"/>
              <a:buChar char=""/>
              <a:tabLst>
                <a:tab pos="379095" algn="l"/>
              </a:tabLst>
            </a:pPr>
            <a:r>
              <a:rPr sz="3150" dirty="0">
                <a:solidFill>
                  <a:srgbClr val="404040"/>
                </a:solidFill>
                <a:latin typeface="Calibri"/>
                <a:cs typeface="Calibri"/>
              </a:rPr>
              <a:t>Field Notes </a:t>
            </a:r>
            <a:r>
              <a:rPr sz="3150" spc="10" dirty="0">
                <a:solidFill>
                  <a:srgbClr val="404040"/>
                </a:solidFill>
                <a:latin typeface="Calibri"/>
                <a:cs typeface="Calibri"/>
              </a:rPr>
              <a:t>– </a:t>
            </a:r>
            <a:r>
              <a:rPr sz="3150" spc="-5" dirty="0">
                <a:solidFill>
                  <a:srgbClr val="404040"/>
                </a:solidFill>
                <a:latin typeface="Calibri"/>
                <a:cs typeface="Calibri"/>
              </a:rPr>
              <a:t>brief </a:t>
            </a:r>
            <a:r>
              <a:rPr sz="3150" spc="5" dirty="0">
                <a:solidFill>
                  <a:srgbClr val="404040"/>
                </a:solidFill>
                <a:latin typeface="Calibri"/>
                <a:cs typeface="Calibri"/>
              </a:rPr>
              <a:t>notes </a:t>
            </a:r>
            <a:r>
              <a:rPr sz="3150" spc="10" dirty="0">
                <a:solidFill>
                  <a:srgbClr val="404040"/>
                </a:solidFill>
                <a:latin typeface="Calibri"/>
                <a:cs typeface="Calibri"/>
              </a:rPr>
              <a:t>to </a:t>
            </a:r>
            <a:r>
              <a:rPr sz="3150" dirty="0">
                <a:solidFill>
                  <a:srgbClr val="404040"/>
                </a:solidFill>
                <a:latin typeface="Calibri"/>
                <a:cs typeface="Calibri"/>
              </a:rPr>
              <a:t>help </a:t>
            </a:r>
            <a:r>
              <a:rPr sz="3150" spc="-5" dirty="0">
                <a:solidFill>
                  <a:srgbClr val="404040"/>
                </a:solidFill>
                <a:latin typeface="Calibri"/>
                <a:cs typeface="Calibri"/>
              </a:rPr>
              <a:t>remember details </a:t>
            </a:r>
            <a:r>
              <a:rPr sz="3150" dirty="0">
                <a:solidFill>
                  <a:srgbClr val="404040"/>
                </a:solidFill>
                <a:latin typeface="Calibri"/>
                <a:cs typeface="Calibri"/>
              </a:rPr>
              <a:t>or </a:t>
            </a:r>
            <a:r>
              <a:rPr sz="3150" spc="10" dirty="0">
                <a:solidFill>
                  <a:srgbClr val="404040"/>
                </a:solidFill>
                <a:latin typeface="Calibri"/>
                <a:cs typeface="Calibri"/>
              </a:rPr>
              <a:t>to  </a:t>
            </a:r>
            <a:r>
              <a:rPr sz="3150" spc="-10" dirty="0">
                <a:solidFill>
                  <a:srgbClr val="404040"/>
                </a:solidFill>
                <a:latin typeface="Calibri"/>
                <a:cs typeface="Calibri"/>
              </a:rPr>
              <a:t>find </a:t>
            </a:r>
            <a:r>
              <a:rPr sz="3150" spc="-5" dirty="0">
                <a:solidFill>
                  <a:srgbClr val="404040"/>
                </a:solidFill>
                <a:latin typeface="Calibri"/>
                <a:cs typeface="Calibri"/>
              </a:rPr>
              <a:t>out what </a:t>
            </a:r>
            <a:r>
              <a:rPr sz="3150" spc="5" dirty="0">
                <a:solidFill>
                  <a:srgbClr val="404040"/>
                </a:solidFill>
                <a:latin typeface="Calibri"/>
                <a:cs typeface="Calibri"/>
              </a:rPr>
              <a:t>happened </a:t>
            </a:r>
            <a:r>
              <a:rPr sz="3150" spc="10" dirty="0">
                <a:solidFill>
                  <a:srgbClr val="404040"/>
                </a:solidFill>
                <a:latin typeface="Calibri"/>
                <a:cs typeface="Calibri"/>
              </a:rPr>
              <a:t>– </a:t>
            </a:r>
            <a:r>
              <a:rPr sz="3150" dirty="0">
                <a:solidFill>
                  <a:srgbClr val="404040"/>
                </a:solidFill>
                <a:latin typeface="Calibri"/>
                <a:cs typeface="Calibri"/>
              </a:rPr>
              <a:t>not</a:t>
            </a:r>
            <a:r>
              <a:rPr sz="3150" spc="64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150" spc="-5" dirty="0">
                <a:solidFill>
                  <a:srgbClr val="404040"/>
                </a:solidFill>
                <a:latin typeface="Calibri"/>
                <a:cs typeface="Calibri"/>
              </a:rPr>
              <a:t>opinion</a:t>
            </a:r>
            <a:endParaRPr sz="3150" dirty="0">
              <a:latin typeface="Calibri"/>
              <a:cs typeface="Calibri"/>
            </a:endParaRPr>
          </a:p>
          <a:p>
            <a:pPr marL="378460" indent="-365760">
              <a:lnSpc>
                <a:spcPct val="100000"/>
              </a:lnSpc>
              <a:spcBef>
                <a:spcPts val="1060"/>
              </a:spcBef>
              <a:buClr>
                <a:srgbClr val="E38312"/>
              </a:buClr>
              <a:buSzPct val="96825"/>
              <a:buFont typeface="Wingdings"/>
              <a:buChar char=""/>
              <a:tabLst>
                <a:tab pos="379095" algn="l"/>
              </a:tabLst>
            </a:pPr>
            <a:r>
              <a:rPr sz="3150" spc="-15" dirty="0">
                <a:solidFill>
                  <a:srgbClr val="404040"/>
                </a:solidFill>
                <a:latin typeface="Calibri"/>
                <a:cs typeface="Calibri"/>
              </a:rPr>
              <a:t>Pocket </a:t>
            </a:r>
            <a:r>
              <a:rPr sz="3150" spc="-20" dirty="0">
                <a:solidFill>
                  <a:srgbClr val="404040"/>
                </a:solidFill>
                <a:latin typeface="Calibri"/>
                <a:cs typeface="Calibri"/>
              </a:rPr>
              <a:t>sized </a:t>
            </a:r>
            <a:r>
              <a:rPr sz="3150" dirty="0">
                <a:solidFill>
                  <a:srgbClr val="404040"/>
                </a:solidFill>
                <a:latin typeface="Calibri"/>
                <a:cs typeface="Calibri"/>
              </a:rPr>
              <a:t>notebook with </a:t>
            </a:r>
            <a:r>
              <a:rPr sz="3150" spc="5" dirty="0">
                <a:solidFill>
                  <a:srgbClr val="404040"/>
                </a:solidFill>
                <a:latin typeface="Calibri"/>
                <a:cs typeface="Calibri"/>
              </a:rPr>
              <a:t>pen </a:t>
            </a:r>
            <a:r>
              <a:rPr sz="3150" spc="-15" dirty="0">
                <a:solidFill>
                  <a:srgbClr val="404040"/>
                </a:solidFill>
                <a:latin typeface="Calibri"/>
                <a:cs typeface="Calibri"/>
              </a:rPr>
              <a:t>AND</a:t>
            </a:r>
            <a:r>
              <a:rPr sz="3150" spc="6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150" spc="5" dirty="0">
                <a:solidFill>
                  <a:srgbClr val="404040"/>
                </a:solidFill>
                <a:latin typeface="Calibri"/>
                <a:cs typeface="Calibri"/>
              </a:rPr>
              <a:t>pencil</a:t>
            </a:r>
            <a:endParaRPr sz="3150" dirty="0">
              <a:latin typeface="Calibri"/>
              <a:cs typeface="Calibri"/>
            </a:endParaRPr>
          </a:p>
          <a:p>
            <a:pPr marL="378460" indent="-365760">
              <a:lnSpc>
                <a:spcPct val="100000"/>
              </a:lnSpc>
              <a:spcBef>
                <a:spcPts val="1050"/>
              </a:spcBef>
              <a:buClr>
                <a:srgbClr val="E38312"/>
              </a:buClr>
              <a:buSzPct val="96825"/>
              <a:buFont typeface="Wingdings"/>
              <a:buChar char=""/>
              <a:tabLst>
                <a:tab pos="379095" algn="l"/>
              </a:tabLst>
            </a:pPr>
            <a:r>
              <a:rPr sz="3150" spc="-10" dirty="0">
                <a:solidFill>
                  <a:srgbClr val="404040"/>
                </a:solidFill>
                <a:latin typeface="Calibri"/>
                <a:cs typeface="Calibri"/>
              </a:rPr>
              <a:t>Ask </a:t>
            </a:r>
            <a:r>
              <a:rPr sz="3150" spc="-25" dirty="0">
                <a:solidFill>
                  <a:srgbClr val="404040"/>
                </a:solidFill>
                <a:latin typeface="Calibri"/>
                <a:cs typeface="Calibri"/>
              </a:rPr>
              <a:t>who, </a:t>
            </a:r>
            <a:r>
              <a:rPr sz="3150" dirty="0">
                <a:solidFill>
                  <a:srgbClr val="404040"/>
                </a:solidFill>
                <a:latin typeface="Calibri"/>
                <a:cs typeface="Calibri"/>
              </a:rPr>
              <a:t>what, </a:t>
            </a:r>
            <a:r>
              <a:rPr sz="3150" spc="-15" dirty="0">
                <a:solidFill>
                  <a:srgbClr val="404040"/>
                </a:solidFill>
                <a:latin typeface="Calibri"/>
                <a:cs typeface="Calibri"/>
              </a:rPr>
              <a:t>where, </a:t>
            </a:r>
            <a:r>
              <a:rPr sz="3150" dirty="0">
                <a:solidFill>
                  <a:srgbClr val="404040"/>
                </a:solidFill>
                <a:latin typeface="Calibri"/>
                <a:cs typeface="Calibri"/>
              </a:rPr>
              <a:t>when, </a:t>
            </a:r>
            <a:r>
              <a:rPr sz="3150" spc="-30" dirty="0">
                <a:solidFill>
                  <a:srgbClr val="404040"/>
                </a:solidFill>
                <a:latin typeface="Calibri"/>
                <a:cs typeface="Calibri"/>
              </a:rPr>
              <a:t>why </a:t>
            </a:r>
            <a:r>
              <a:rPr sz="3150" spc="5" dirty="0">
                <a:solidFill>
                  <a:srgbClr val="404040"/>
                </a:solidFill>
                <a:latin typeface="Calibri"/>
                <a:cs typeface="Calibri"/>
              </a:rPr>
              <a:t>and </a:t>
            </a:r>
            <a:r>
              <a:rPr sz="3150" spc="19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150" dirty="0">
                <a:solidFill>
                  <a:srgbClr val="404040"/>
                </a:solidFill>
                <a:latin typeface="Calibri"/>
                <a:cs typeface="Calibri"/>
              </a:rPr>
              <a:t>how</a:t>
            </a:r>
            <a:endParaRPr sz="3150" dirty="0">
              <a:latin typeface="Calibri"/>
              <a:cs typeface="Calibri"/>
            </a:endParaRPr>
          </a:p>
          <a:p>
            <a:pPr marL="104139" marR="5080" indent="-91440">
              <a:lnSpc>
                <a:spcPts val="3460"/>
              </a:lnSpc>
              <a:spcBef>
                <a:spcPts val="1510"/>
              </a:spcBef>
              <a:buClr>
                <a:srgbClr val="E38312"/>
              </a:buClr>
              <a:buSzPct val="96825"/>
              <a:buFont typeface="Wingdings"/>
              <a:buChar char=""/>
              <a:tabLst>
                <a:tab pos="379095" algn="l"/>
              </a:tabLst>
            </a:pPr>
            <a:r>
              <a:rPr sz="3150" spc="-15" dirty="0">
                <a:solidFill>
                  <a:srgbClr val="404040"/>
                </a:solidFill>
                <a:latin typeface="Calibri"/>
                <a:cs typeface="Calibri"/>
              </a:rPr>
              <a:t>Write </a:t>
            </a:r>
            <a:r>
              <a:rPr sz="3150" spc="-10" dirty="0">
                <a:solidFill>
                  <a:srgbClr val="404040"/>
                </a:solidFill>
                <a:latin typeface="Calibri"/>
                <a:cs typeface="Calibri"/>
              </a:rPr>
              <a:t>down </a:t>
            </a:r>
            <a:r>
              <a:rPr sz="3150" dirty="0">
                <a:solidFill>
                  <a:srgbClr val="404040"/>
                </a:solidFill>
                <a:latin typeface="Calibri"/>
                <a:cs typeface="Calibri"/>
              </a:rPr>
              <a:t>names, </a:t>
            </a:r>
            <a:r>
              <a:rPr sz="3150" spc="-10" dirty="0">
                <a:solidFill>
                  <a:srgbClr val="404040"/>
                </a:solidFill>
                <a:latin typeface="Calibri"/>
                <a:cs typeface="Calibri"/>
              </a:rPr>
              <a:t>addresses, race, </a:t>
            </a:r>
            <a:r>
              <a:rPr sz="3150" spc="-15" dirty="0">
                <a:solidFill>
                  <a:srgbClr val="404040"/>
                </a:solidFill>
                <a:latin typeface="Calibri"/>
                <a:cs typeface="Calibri"/>
              </a:rPr>
              <a:t>sex, </a:t>
            </a:r>
            <a:r>
              <a:rPr sz="3150" dirty="0">
                <a:solidFill>
                  <a:srgbClr val="404040"/>
                </a:solidFill>
                <a:latin typeface="Calibri"/>
                <a:cs typeface="Calibri"/>
              </a:rPr>
              <a:t>hair </a:t>
            </a:r>
            <a:r>
              <a:rPr sz="3150" spc="-50" dirty="0">
                <a:solidFill>
                  <a:srgbClr val="404040"/>
                </a:solidFill>
                <a:latin typeface="Calibri"/>
                <a:cs typeface="Calibri"/>
              </a:rPr>
              <a:t>color, </a:t>
            </a:r>
            <a:r>
              <a:rPr sz="3150" spc="-15" dirty="0">
                <a:solidFill>
                  <a:srgbClr val="404040"/>
                </a:solidFill>
                <a:latin typeface="Calibri"/>
                <a:cs typeface="Calibri"/>
              </a:rPr>
              <a:t>eye  </a:t>
            </a:r>
            <a:r>
              <a:rPr sz="3150" spc="-50" dirty="0">
                <a:solidFill>
                  <a:srgbClr val="404040"/>
                </a:solidFill>
                <a:latin typeface="Calibri"/>
                <a:cs typeface="Calibri"/>
              </a:rPr>
              <a:t>color, </a:t>
            </a:r>
            <a:r>
              <a:rPr sz="3150" spc="5" dirty="0">
                <a:solidFill>
                  <a:srgbClr val="404040"/>
                </a:solidFill>
                <a:latin typeface="Calibri"/>
                <a:cs typeface="Calibri"/>
              </a:rPr>
              <a:t>height, weight, </a:t>
            </a:r>
            <a:r>
              <a:rPr sz="3150" spc="10" dirty="0">
                <a:solidFill>
                  <a:srgbClr val="404040"/>
                </a:solidFill>
                <a:latin typeface="Calibri"/>
                <a:cs typeface="Calibri"/>
              </a:rPr>
              <a:t>age, </a:t>
            </a:r>
            <a:r>
              <a:rPr sz="3150" spc="5" dirty="0">
                <a:solidFill>
                  <a:srgbClr val="404040"/>
                </a:solidFill>
                <a:latin typeface="Calibri"/>
                <a:cs typeface="Calibri"/>
              </a:rPr>
              <a:t>clothing </a:t>
            </a:r>
            <a:r>
              <a:rPr sz="3150" dirty="0">
                <a:solidFill>
                  <a:srgbClr val="404040"/>
                </a:solidFill>
                <a:latin typeface="Calibri"/>
                <a:cs typeface="Calibri"/>
              </a:rPr>
              <a:t>description, </a:t>
            </a:r>
            <a:r>
              <a:rPr sz="3150" spc="5" dirty="0">
                <a:solidFill>
                  <a:srgbClr val="404040"/>
                </a:solidFill>
                <a:latin typeface="Calibri"/>
                <a:cs typeface="Calibri"/>
              </a:rPr>
              <a:t>vehicle</a:t>
            </a:r>
            <a:r>
              <a:rPr sz="3150" spc="-9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150" spc="-25" dirty="0">
                <a:solidFill>
                  <a:srgbClr val="404040"/>
                </a:solidFill>
                <a:latin typeface="Calibri"/>
                <a:cs typeface="Calibri"/>
              </a:rPr>
              <a:t>info</a:t>
            </a:r>
            <a:endParaRPr sz="3150" dirty="0">
              <a:latin typeface="Calibri"/>
              <a:cs typeface="Calibri"/>
            </a:endParaRPr>
          </a:p>
          <a:p>
            <a:pPr marL="378460" indent="-365760">
              <a:lnSpc>
                <a:spcPct val="100000"/>
              </a:lnSpc>
              <a:spcBef>
                <a:spcPts val="990"/>
              </a:spcBef>
              <a:buClr>
                <a:srgbClr val="E38312"/>
              </a:buClr>
              <a:buSzPct val="96825"/>
              <a:buFont typeface="Wingdings"/>
              <a:buChar char=""/>
              <a:tabLst>
                <a:tab pos="379095" algn="l"/>
              </a:tabLst>
            </a:pPr>
            <a:r>
              <a:rPr sz="3150" spc="10" dirty="0">
                <a:solidFill>
                  <a:srgbClr val="404040"/>
                </a:solidFill>
                <a:latin typeface="Calibri"/>
                <a:cs typeface="Calibri"/>
              </a:rPr>
              <a:t>A </a:t>
            </a:r>
            <a:r>
              <a:rPr sz="3150" spc="5" dirty="0">
                <a:solidFill>
                  <a:srgbClr val="404040"/>
                </a:solidFill>
                <a:latin typeface="Calibri"/>
                <a:cs typeface="Calibri"/>
              </a:rPr>
              <a:t>good </a:t>
            </a:r>
            <a:r>
              <a:rPr sz="3150" spc="-20" dirty="0">
                <a:solidFill>
                  <a:srgbClr val="404040"/>
                </a:solidFill>
                <a:latin typeface="Calibri"/>
                <a:cs typeface="Calibri"/>
              </a:rPr>
              <a:t>report </a:t>
            </a:r>
            <a:r>
              <a:rPr sz="3150" spc="-10" dirty="0">
                <a:solidFill>
                  <a:srgbClr val="404040"/>
                </a:solidFill>
                <a:latin typeface="Calibri"/>
                <a:cs typeface="Calibri"/>
              </a:rPr>
              <a:t>will </a:t>
            </a:r>
            <a:r>
              <a:rPr sz="3150" dirty="0">
                <a:solidFill>
                  <a:srgbClr val="404040"/>
                </a:solidFill>
                <a:latin typeface="Calibri"/>
                <a:cs typeface="Calibri"/>
              </a:rPr>
              <a:t>be </a:t>
            </a:r>
            <a:r>
              <a:rPr sz="3150" spc="5" dirty="0">
                <a:solidFill>
                  <a:srgbClr val="FF0000"/>
                </a:solidFill>
                <a:latin typeface="Calibri"/>
                <a:cs typeface="Calibri"/>
              </a:rPr>
              <a:t>neat, </a:t>
            </a:r>
            <a:r>
              <a:rPr sz="3150" dirty="0">
                <a:solidFill>
                  <a:srgbClr val="FF0000"/>
                </a:solidFill>
                <a:latin typeface="Calibri"/>
                <a:cs typeface="Calibri"/>
              </a:rPr>
              <a:t>accurate, </a:t>
            </a:r>
            <a:r>
              <a:rPr sz="3150" spc="10" dirty="0">
                <a:solidFill>
                  <a:srgbClr val="FF0000"/>
                </a:solidFill>
                <a:latin typeface="Calibri"/>
                <a:cs typeface="Calibri"/>
              </a:rPr>
              <a:t>and</a:t>
            </a:r>
            <a:r>
              <a:rPr sz="3150" spc="66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150" spc="5" dirty="0">
                <a:solidFill>
                  <a:srgbClr val="FF0000"/>
                </a:solidFill>
                <a:latin typeface="Calibri"/>
                <a:cs typeface="Calibri"/>
              </a:rPr>
              <a:t>legible</a:t>
            </a:r>
            <a:endParaRPr sz="315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6654" y="912444"/>
            <a:ext cx="9338945" cy="7620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800" spc="-60" dirty="0">
                <a:solidFill>
                  <a:srgbClr val="404040"/>
                </a:solidFill>
              </a:rPr>
              <a:t>Report </a:t>
            </a:r>
            <a:r>
              <a:rPr sz="4800" spc="-75" dirty="0">
                <a:solidFill>
                  <a:srgbClr val="404040"/>
                </a:solidFill>
              </a:rPr>
              <a:t>Writing </a:t>
            </a:r>
            <a:r>
              <a:rPr sz="4800" spc="-25" dirty="0">
                <a:solidFill>
                  <a:srgbClr val="404040"/>
                </a:solidFill>
              </a:rPr>
              <a:t>and</a:t>
            </a:r>
            <a:r>
              <a:rPr sz="4800" spc="-204" dirty="0">
                <a:solidFill>
                  <a:srgbClr val="404040"/>
                </a:solidFill>
              </a:rPr>
              <a:t> </a:t>
            </a:r>
            <a:r>
              <a:rPr sz="4800" spc="-60" dirty="0">
                <a:solidFill>
                  <a:srgbClr val="404040"/>
                </a:solidFill>
              </a:rPr>
              <a:t>Observation</a:t>
            </a:r>
            <a:endParaRPr sz="4800"/>
          </a:p>
        </p:txBody>
      </p:sp>
      <p:sp>
        <p:nvSpPr>
          <p:cNvPr id="3" name="object 3"/>
          <p:cNvSpPr txBox="1"/>
          <p:nvPr/>
        </p:nvSpPr>
        <p:spPr>
          <a:xfrm>
            <a:off x="1085214" y="1808480"/>
            <a:ext cx="9982200" cy="377888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04139" indent="-91440">
              <a:lnSpc>
                <a:spcPct val="100000"/>
              </a:lnSpc>
              <a:spcBef>
                <a:spcPts val="120"/>
              </a:spcBef>
              <a:buClr>
                <a:srgbClr val="E38312"/>
              </a:buClr>
              <a:buSzPct val="96825"/>
              <a:buFont typeface="Wingdings"/>
              <a:buChar char=""/>
              <a:tabLst>
                <a:tab pos="379095" algn="l"/>
              </a:tabLst>
            </a:pPr>
            <a:r>
              <a:rPr sz="3150" spc="-65" dirty="0">
                <a:solidFill>
                  <a:srgbClr val="404040"/>
                </a:solidFill>
                <a:latin typeface="Calibri"/>
                <a:cs typeface="Calibri"/>
              </a:rPr>
              <a:t>Two </a:t>
            </a:r>
            <a:r>
              <a:rPr sz="3150" spc="10" dirty="0">
                <a:solidFill>
                  <a:srgbClr val="404040"/>
                </a:solidFill>
                <a:latin typeface="Calibri"/>
                <a:cs typeface="Calibri"/>
              </a:rPr>
              <a:t>types </a:t>
            </a:r>
            <a:r>
              <a:rPr sz="3150" spc="-5" dirty="0">
                <a:solidFill>
                  <a:srgbClr val="404040"/>
                </a:solidFill>
                <a:latin typeface="Calibri"/>
                <a:cs typeface="Calibri"/>
              </a:rPr>
              <a:t>of</a:t>
            </a:r>
            <a:r>
              <a:rPr sz="3150" spc="-36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150" spc="-15" dirty="0">
                <a:solidFill>
                  <a:srgbClr val="404040"/>
                </a:solidFill>
                <a:latin typeface="Calibri"/>
                <a:cs typeface="Calibri"/>
              </a:rPr>
              <a:t>reports</a:t>
            </a:r>
            <a:endParaRPr sz="3150">
              <a:latin typeface="Calibri"/>
              <a:cs typeface="Calibri"/>
            </a:endParaRPr>
          </a:p>
          <a:p>
            <a:pPr marL="556895" lvl="1" indent="-343535">
              <a:lnSpc>
                <a:spcPct val="100000"/>
              </a:lnSpc>
              <a:spcBef>
                <a:spcPts val="120"/>
              </a:spcBef>
              <a:buClr>
                <a:srgbClr val="E38312"/>
              </a:buClr>
              <a:buSzPct val="96666"/>
              <a:buFont typeface="Wingdings"/>
              <a:buChar char=""/>
              <a:tabLst>
                <a:tab pos="557530" algn="l"/>
              </a:tabLst>
            </a:pPr>
            <a:r>
              <a:rPr sz="3000" spc="5" dirty="0">
                <a:solidFill>
                  <a:srgbClr val="FF0000"/>
                </a:solidFill>
                <a:latin typeface="Calibri"/>
                <a:cs typeface="Calibri"/>
              </a:rPr>
              <a:t>Narrative</a:t>
            </a:r>
            <a:r>
              <a:rPr sz="3000" spc="-16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000" spc="10" dirty="0">
                <a:solidFill>
                  <a:srgbClr val="404040"/>
                </a:solidFill>
                <a:latin typeface="Calibri"/>
                <a:cs typeface="Calibri"/>
              </a:rPr>
              <a:t>–</a:t>
            </a:r>
            <a:r>
              <a:rPr sz="30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requires</a:t>
            </a:r>
            <a:r>
              <a:rPr sz="3000" spc="-1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good</a:t>
            </a:r>
            <a:r>
              <a:rPr sz="3000" spc="-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15" dirty="0">
                <a:solidFill>
                  <a:srgbClr val="404040"/>
                </a:solidFill>
                <a:latin typeface="Calibri"/>
                <a:cs typeface="Calibri"/>
              </a:rPr>
              <a:t>writing</a:t>
            </a:r>
            <a:r>
              <a:rPr sz="3000" spc="-17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skills,</a:t>
            </a:r>
            <a:r>
              <a:rPr sz="3000" spc="-6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15" dirty="0">
                <a:solidFill>
                  <a:srgbClr val="404040"/>
                </a:solidFill>
                <a:latin typeface="Calibri"/>
                <a:cs typeface="Calibri"/>
              </a:rPr>
              <a:t>inclusive</a:t>
            </a:r>
            <a:endParaRPr sz="3000">
              <a:latin typeface="Calibri"/>
              <a:cs typeface="Calibri"/>
            </a:endParaRPr>
          </a:p>
          <a:p>
            <a:pPr marL="556895" lvl="1" indent="-343535">
              <a:lnSpc>
                <a:spcPct val="100000"/>
              </a:lnSpc>
              <a:spcBef>
                <a:spcPts val="225"/>
              </a:spcBef>
              <a:buClr>
                <a:srgbClr val="E38312"/>
              </a:buClr>
              <a:buSzPct val="96666"/>
              <a:buFont typeface="Wingdings"/>
              <a:buChar char=""/>
              <a:tabLst>
                <a:tab pos="557530" algn="l"/>
              </a:tabLst>
            </a:pPr>
            <a:r>
              <a:rPr sz="3000" spc="5" dirty="0">
                <a:solidFill>
                  <a:srgbClr val="FF0000"/>
                </a:solidFill>
                <a:latin typeface="Calibri"/>
                <a:cs typeface="Calibri"/>
              </a:rPr>
              <a:t>Pre-Printed</a:t>
            </a:r>
            <a:endParaRPr sz="3000">
              <a:latin typeface="Calibri"/>
              <a:cs typeface="Calibri"/>
            </a:endParaRPr>
          </a:p>
          <a:p>
            <a:pPr marL="104139" indent="-91440">
              <a:lnSpc>
                <a:spcPct val="100000"/>
              </a:lnSpc>
              <a:spcBef>
                <a:spcPts val="1225"/>
              </a:spcBef>
              <a:buClr>
                <a:srgbClr val="E38312"/>
              </a:buClr>
              <a:buSzPct val="96825"/>
              <a:buFont typeface="Wingdings"/>
              <a:buChar char=""/>
              <a:tabLst>
                <a:tab pos="379095" algn="l"/>
              </a:tabLst>
            </a:pPr>
            <a:r>
              <a:rPr sz="3150" spc="-10" dirty="0">
                <a:solidFill>
                  <a:srgbClr val="404040"/>
                </a:solidFill>
                <a:latin typeface="Calibri"/>
                <a:cs typeface="Calibri"/>
              </a:rPr>
              <a:t>Reports </a:t>
            </a:r>
            <a:r>
              <a:rPr sz="3150" spc="-5" dirty="0">
                <a:solidFill>
                  <a:srgbClr val="404040"/>
                </a:solidFill>
                <a:latin typeface="Calibri"/>
                <a:cs typeface="Calibri"/>
              </a:rPr>
              <a:t>should </a:t>
            </a:r>
            <a:r>
              <a:rPr sz="3150" dirty="0">
                <a:solidFill>
                  <a:srgbClr val="404040"/>
                </a:solidFill>
                <a:latin typeface="Calibri"/>
                <a:cs typeface="Calibri"/>
              </a:rPr>
              <a:t>be </a:t>
            </a:r>
            <a:r>
              <a:rPr sz="3150" spc="-10" dirty="0">
                <a:solidFill>
                  <a:srgbClr val="404040"/>
                </a:solidFill>
                <a:latin typeface="Calibri"/>
                <a:cs typeface="Calibri"/>
              </a:rPr>
              <a:t>written </a:t>
            </a:r>
            <a:r>
              <a:rPr sz="3150" dirty="0">
                <a:solidFill>
                  <a:srgbClr val="404040"/>
                </a:solidFill>
                <a:latin typeface="Calibri"/>
                <a:cs typeface="Calibri"/>
              </a:rPr>
              <a:t>in </a:t>
            </a:r>
            <a:r>
              <a:rPr sz="3150" spc="-15" dirty="0">
                <a:solidFill>
                  <a:srgbClr val="404040"/>
                </a:solidFill>
                <a:latin typeface="Calibri"/>
                <a:cs typeface="Calibri"/>
              </a:rPr>
              <a:t>everyday</a:t>
            </a:r>
            <a:r>
              <a:rPr sz="315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150" spc="5" dirty="0">
                <a:solidFill>
                  <a:srgbClr val="404040"/>
                </a:solidFill>
                <a:latin typeface="Calibri"/>
                <a:cs typeface="Calibri"/>
              </a:rPr>
              <a:t>language</a:t>
            </a:r>
            <a:endParaRPr sz="3150">
              <a:latin typeface="Calibri"/>
              <a:cs typeface="Calibri"/>
            </a:endParaRPr>
          </a:p>
          <a:p>
            <a:pPr marL="104139" marR="5080" indent="-91440">
              <a:lnSpc>
                <a:spcPts val="3460"/>
              </a:lnSpc>
              <a:spcBef>
                <a:spcPts val="1505"/>
              </a:spcBef>
              <a:buClr>
                <a:srgbClr val="E38312"/>
              </a:buClr>
              <a:buSzPct val="96825"/>
              <a:buFont typeface="Wingdings"/>
              <a:buChar char=""/>
              <a:tabLst>
                <a:tab pos="379095" algn="l"/>
              </a:tabLst>
            </a:pPr>
            <a:r>
              <a:rPr sz="3150" spc="-5" dirty="0">
                <a:solidFill>
                  <a:srgbClr val="404040"/>
                </a:solidFill>
                <a:latin typeface="Calibri"/>
                <a:cs typeface="Calibri"/>
              </a:rPr>
              <a:t>Can </a:t>
            </a:r>
            <a:r>
              <a:rPr sz="3150" spc="5" dirty="0">
                <a:solidFill>
                  <a:srgbClr val="404040"/>
                </a:solidFill>
                <a:latin typeface="Calibri"/>
                <a:cs typeface="Calibri"/>
              </a:rPr>
              <a:t>help </a:t>
            </a:r>
            <a:r>
              <a:rPr sz="3150" spc="-20" dirty="0">
                <a:solidFill>
                  <a:srgbClr val="404040"/>
                </a:solidFill>
                <a:latin typeface="Calibri"/>
                <a:cs typeface="Calibri"/>
              </a:rPr>
              <a:t>your </a:t>
            </a:r>
            <a:r>
              <a:rPr sz="3150" spc="5" dirty="0">
                <a:solidFill>
                  <a:srgbClr val="404040"/>
                </a:solidFill>
                <a:latin typeface="Calibri"/>
                <a:cs typeface="Calibri"/>
              </a:rPr>
              <a:t>client document items such </a:t>
            </a:r>
            <a:r>
              <a:rPr sz="3150" spc="10" dirty="0">
                <a:solidFill>
                  <a:srgbClr val="404040"/>
                </a:solidFill>
                <a:latin typeface="Calibri"/>
                <a:cs typeface="Calibri"/>
              </a:rPr>
              <a:t>as </a:t>
            </a:r>
            <a:r>
              <a:rPr sz="3150" spc="5" dirty="0">
                <a:solidFill>
                  <a:srgbClr val="404040"/>
                </a:solidFill>
                <a:latin typeface="Calibri"/>
                <a:cs typeface="Calibri"/>
              </a:rPr>
              <a:t>need </a:t>
            </a:r>
            <a:r>
              <a:rPr sz="3150" spc="-25" dirty="0">
                <a:solidFill>
                  <a:srgbClr val="404040"/>
                </a:solidFill>
                <a:latin typeface="Calibri"/>
                <a:cs typeface="Calibri"/>
              </a:rPr>
              <a:t>repairs,  </a:t>
            </a:r>
            <a:r>
              <a:rPr sz="3150" spc="-10" dirty="0">
                <a:solidFill>
                  <a:srgbClr val="404040"/>
                </a:solidFill>
                <a:latin typeface="Calibri"/>
                <a:cs typeface="Calibri"/>
              </a:rPr>
              <a:t>safety</a:t>
            </a:r>
            <a:r>
              <a:rPr sz="3150" spc="7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150" spc="-30" dirty="0">
                <a:solidFill>
                  <a:srgbClr val="404040"/>
                </a:solidFill>
                <a:latin typeface="Calibri"/>
                <a:cs typeface="Calibri"/>
              </a:rPr>
              <a:t>hazards</a:t>
            </a:r>
            <a:endParaRPr sz="3150">
              <a:latin typeface="Calibri"/>
              <a:cs typeface="Calibri"/>
            </a:endParaRPr>
          </a:p>
          <a:p>
            <a:pPr marL="378460" indent="-365760">
              <a:lnSpc>
                <a:spcPct val="100000"/>
              </a:lnSpc>
              <a:spcBef>
                <a:spcPts val="995"/>
              </a:spcBef>
              <a:buClr>
                <a:srgbClr val="E38312"/>
              </a:buClr>
              <a:buSzPct val="96825"/>
              <a:buFont typeface="Wingdings"/>
              <a:buChar char=""/>
              <a:tabLst>
                <a:tab pos="379095" algn="l"/>
              </a:tabLst>
            </a:pPr>
            <a:r>
              <a:rPr sz="3150" spc="-10" dirty="0">
                <a:solidFill>
                  <a:srgbClr val="404040"/>
                </a:solidFill>
                <a:latin typeface="Calibri"/>
                <a:cs typeface="Calibri"/>
              </a:rPr>
              <a:t>May </a:t>
            </a:r>
            <a:r>
              <a:rPr sz="3150" dirty="0">
                <a:solidFill>
                  <a:srgbClr val="404040"/>
                </a:solidFill>
                <a:latin typeface="Calibri"/>
                <a:cs typeface="Calibri"/>
              </a:rPr>
              <a:t>be </a:t>
            </a:r>
            <a:r>
              <a:rPr sz="3150" spc="-20" dirty="0">
                <a:solidFill>
                  <a:srgbClr val="404040"/>
                </a:solidFill>
                <a:latin typeface="Calibri"/>
                <a:cs typeface="Calibri"/>
              </a:rPr>
              <a:t>required </a:t>
            </a:r>
            <a:r>
              <a:rPr sz="3150" spc="-35" dirty="0">
                <a:solidFill>
                  <a:srgbClr val="404040"/>
                </a:solidFill>
                <a:latin typeface="Calibri"/>
                <a:cs typeface="Calibri"/>
              </a:rPr>
              <a:t>for </a:t>
            </a:r>
            <a:r>
              <a:rPr sz="3150" spc="-5" dirty="0">
                <a:solidFill>
                  <a:srgbClr val="FF0000"/>
                </a:solidFill>
                <a:latin typeface="Calibri"/>
                <a:cs typeface="Calibri"/>
              </a:rPr>
              <a:t>use </a:t>
            </a:r>
            <a:r>
              <a:rPr sz="3150" dirty="0">
                <a:solidFill>
                  <a:srgbClr val="FF0000"/>
                </a:solidFill>
                <a:latin typeface="Calibri"/>
                <a:cs typeface="Calibri"/>
              </a:rPr>
              <a:t>in court </a:t>
            </a:r>
            <a:r>
              <a:rPr sz="3150" spc="5" dirty="0">
                <a:solidFill>
                  <a:srgbClr val="404040"/>
                </a:solidFill>
                <a:latin typeface="Calibri"/>
                <a:cs typeface="Calibri"/>
              </a:rPr>
              <a:t>(even </a:t>
            </a:r>
            <a:r>
              <a:rPr sz="3150" spc="-30" dirty="0">
                <a:solidFill>
                  <a:srgbClr val="404040"/>
                </a:solidFill>
                <a:latin typeface="Calibri"/>
                <a:cs typeface="Calibri"/>
              </a:rPr>
              <a:t>years</a:t>
            </a:r>
            <a:r>
              <a:rPr sz="3150" spc="204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150" dirty="0">
                <a:solidFill>
                  <a:srgbClr val="404040"/>
                </a:solidFill>
                <a:latin typeface="Calibri"/>
                <a:cs typeface="Calibri"/>
              </a:rPr>
              <a:t>later)</a:t>
            </a:r>
            <a:endParaRPr sz="31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71600" y="1600200"/>
            <a:ext cx="9601200" cy="3357971"/>
          </a:xfrm>
          <a:prstGeom prst="rect">
            <a:avLst/>
          </a:prstGeom>
        </p:spPr>
        <p:txBody>
          <a:bodyPr vert="horz" wrap="square" lIns="0" tIns="201295" rIns="0" bIns="0" rtlCol="0">
            <a:spAutoFit/>
          </a:bodyPr>
          <a:lstStyle/>
          <a:p>
            <a:pPr marL="95250" marR="5080">
              <a:lnSpc>
                <a:spcPts val="8150"/>
              </a:lnSpc>
              <a:spcBef>
                <a:spcPts val="1585"/>
              </a:spcBef>
              <a:tabLst>
                <a:tab pos="9990455" algn="l"/>
              </a:tabLst>
            </a:pPr>
            <a:r>
              <a:rPr lang="en-US" sz="7200" spc="-80" dirty="0"/>
              <a:t>Response </a:t>
            </a:r>
            <a:r>
              <a:rPr lang="en-US" sz="7200" spc="-95" dirty="0"/>
              <a:t>to </a:t>
            </a:r>
            <a:r>
              <a:rPr lang="en-US" sz="7200" spc="-85" dirty="0">
                <a:uFill>
                  <a:solidFill>
                    <a:srgbClr val="7E7E7E"/>
                  </a:solidFill>
                </a:uFill>
              </a:rPr>
              <a:t>Emergencies </a:t>
            </a:r>
            <a:r>
              <a:rPr lang="en-US" sz="7200" u="sng" spc="-90" dirty="0" smtClean="0">
                <a:uFill>
                  <a:solidFill>
                    <a:srgbClr val="7E7E7E"/>
                  </a:solidFill>
                </a:uFill>
              </a:rPr>
              <a:t/>
            </a:r>
            <a:br>
              <a:rPr lang="en-US" sz="7200" u="sng" spc="-90" dirty="0" smtClean="0">
                <a:uFill>
                  <a:solidFill>
                    <a:srgbClr val="7E7E7E"/>
                  </a:solidFill>
                </a:uFill>
              </a:rPr>
            </a:br>
            <a:r>
              <a:rPr lang="en-US" sz="2350" spc="165" dirty="0">
                <a:solidFill>
                  <a:srgbClr val="626F52"/>
                </a:solidFill>
              </a:rPr>
              <a:t>AND </a:t>
            </a:r>
            <a:r>
              <a:rPr lang="en-US" sz="2350" spc="190" dirty="0">
                <a:solidFill>
                  <a:srgbClr val="626F52"/>
                </a:solidFill>
              </a:rPr>
              <a:t>SAFETY </a:t>
            </a:r>
            <a:r>
              <a:rPr lang="en-US" sz="2350" spc="204" dirty="0">
                <a:solidFill>
                  <a:srgbClr val="626F52"/>
                </a:solidFill>
              </a:rPr>
              <a:t>HAZARDS,</a:t>
            </a:r>
            <a:r>
              <a:rPr lang="en-US" sz="2350" spc="50" dirty="0">
                <a:solidFill>
                  <a:srgbClr val="626F52"/>
                </a:solidFill>
              </a:rPr>
              <a:t> </a:t>
            </a:r>
            <a:r>
              <a:rPr lang="en-US" sz="2350" spc="170" dirty="0">
                <a:solidFill>
                  <a:srgbClr val="626F52"/>
                </a:solidFill>
              </a:rPr>
              <a:t>FIRE</a:t>
            </a:r>
            <a:endParaRPr sz="2350" dirty="0"/>
          </a:p>
        </p:txBody>
      </p:sp>
    </p:spTree>
    <p:extLst>
      <p:ext uri="{BB962C8B-B14F-4D97-AF65-F5344CB8AC3E}">
        <p14:creationId xmlns:p14="http://schemas.microsoft.com/office/powerpoint/2010/main" val="97934180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6655" y="912444"/>
            <a:ext cx="7814945" cy="7620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800" spc="-55" dirty="0">
                <a:solidFill>
                  <a:srgbClr val="404040"/>
                </a:solidFill>
              </a:rPr>
              <a:t>Response </a:t>
            </a:r>
            <a:r>
              <a:rPr sz="4800" spc="-70" dirty="0">
                <a:solidFill>
                  <a:srgbClr val="404040"/>
                </a:solidFill>
              </a:rPr>
              <a:t>to</a:t>
            </a:r>
            <a:r>
              <a:rPr sz="4800" spc="-125" dirty="0">
                <a:solidFill>
                  <a:srgbClr val="404040"/>
                </a:solidFill>
              </a:rPr>
              <a:t> </a:t>
            </a:r>
            <a:r>
              <a:rPr sz="4800" spc="-65" dirty="0">
                <a:solidFill>
                  <a:srgbClr val="404040"/>
                </a:solidFill>
              </a:rPr>
              <a:t>Emergencies</a:t>
            </a:r>
            <a:endParaRPr sz="4800"/>
          </a:p>
        </p:txBody>
      </p:sp>
      <p:sp>
        <p:nvSpPr>
          <p:cNvPr id="3" name="object 3"/>
          <p:cNvSpPr txBox="1"/>
          <p:nvPr/>
        </p:nvSpPr>
        <p:spPr>
          <a:xfrm>
            <a:off x="1085214" y="1669237"/>
            <a:ext cx="8976360" cy="3328670"/>
          </a:xfrm>
          <a:prstGeom prst="rect">
            <a:avLst/>
          </a:prstGeom>
        </p:spPr>
        <p:txBody>
          <a:bodyPr vert="horz" wrap="square" lIns="0" tIns="154940" rIns="0" bIns="0" rtlCol="0">
            <a:spAutoFit/>
          </a:bodyPr>
          <a:lstStyle/>
          <a:p>
            <a:pPr marL="378460" indent="-365760">
              <a:lnSpc>
                <a:spcPct val="100000"/>
              </a:lnSpc>
              <a:spcBef>
                <a:spcPts val="1220"/>
              </a:spcBef>
              <a:buClr>
                <a:srgbClr val="E38312"/>
              </a:buClr>
              <a:buSzPct val="96825"/>
              <a:buFont typeface="Wingdings"/>
              <a:buChar char=""/>
              <a:tabLst>
                <a:tab pos="379095" algn="l"/>
              </a:tabLst>
            </a:pPr>
            <a:r>
              <a:rPr sz="3150" dirty="0">
                <a:solidFill>
                  <a:srgbClr val="404040"/>
                </a:solidFill>
                <a:latin typeface="Calibri"/>
                <a:cs typeface="Calibri"/>
              </a:rPr>
              <a:t>Practice </a:t>
            </a:r>
            <a:r>
              <a:rPr sz="3150" spc="10" dirty="0">
                <a:solidFill>
                  <a:srgbClr val="404040"/>
                </a:solidFill>
                <a:latin typeface="Calibri"/>
                <a:cs typeface="Calibri"/>
              </a:rPr>
              <a:t>a</a:t>
            </a:r>
            <a:r>
              <a:rPr sz="3150" spc="7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150" spc="5" dirty="0">
                <a:solidFill>
                  <a:srgbClr val="404040"/>
                </a:solidFill>
                <a:latin typeface="Calibri"/>
                <a:cs typeface="Calibri"/>
              </a:rPr>
              <a:t>Plan</a:t>
            </a:r>
            <a:endParaRPr sz="3150">
              <a:latin typeface="Calibri"/>
              <a:cs typeface="Calibri"/>
            </a:endParaRPr>
          </a:p>
          <a:p>
            <a:pPr marL="378460" indent="-365760">
              <a:lnSpc>
                <a:spcPct val="100000"/>
              </a:lnSpc>
              <a:spcBef>
                <a:spcPts val="1120"/>
              </a:spcBef>
              <a:buClr>
                <a:srgbClr val="E38312"/>
              </a:buClr>
              <a:buSzPct val="96825"/>
              <a:buFont typeface="Wingdings"/>
              <a:buChar char=""/>
              <a:tabLst>
                <a:tab pos="379095" algn="l"/>
              </a:tabLst>
            </a:pPr>
            <a:r>
              <a:rPr sz="3150" spc="-20" dirty="0">
                <a:solidFill>
                  <a:srgbClr val="404040"/>
                </a:solidFill>
                <a:latin typeface="Calibri"/>
                <a:cs typeface="Calibri"/>
              </a:rPr>
              <a:t>Follow </a:t>
            </a:r>
            <a:r>
              <a:rPr sz="3150" spc="-15" dirty="0">
                <a:solidFill>
                  <a:srgbClr val="404040"/>
                </a:solidFill>
                <a:latin typeface="Calibri"/>
                <a:cs typeface="Calibri"/>
              </a:rPr>
              <a:t>Proper </a:t>
            </a:r>
            <a:r>
              <a:rPr sz="3150" spc="-10" dirty="0">
                <a:solidFill>
                  <a:srgbClr val="404040"/>
                </a:solidFill>
                <a:latin typeface="Calibri"/>
                <a:cs typeface="Calibri"/>
              </a:rPr>
              <a:t>Procedures </a:t>
            </a:r>
            <a:r>
              <a:rPr sz="3150" spc="5" dirty="0">
                <a:solidFill>
                  <a:srgbClr val="404040"/>
                </a:solidFill>
                <a:latin typeface="Calibri"/>
                <a:cs typeface="Calibri"/>
              </a:rPr>
              <a:t>and </a:t>
            </a:r>
            <a:r>
              <a:rPr sz="3150" spc="-10" dirty="0">
                <a:solidFill>
                  <a:srgbClr val="404040"/>
                </a:solidFill>
                <a:latin typeface="Calibri"/>
                <a:cs typeface="Calibri"/>
              </a:rPr>
              <a:t>Common</a:t>
            </a:r>
            <a:r>
              <a:rPr sz="3150" spc="18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150" dirty="0">
                <a:solidFill>
                  <a:srgbClr val="404040"/>
                </a:solidFill>
                <a:latin typeface="Calibri"/>
                <a:cs typeface="Calibri"/>
              </a:rPr>
              <a:t>Sense</a:t>
            </a:r>
            <a:endParaRPr sz="3150">
              <a:latin typeface="Calibri"/>
              <a:cs typeface="Calibri"/>
            </a:endParaRPr>
          </a:p>
          <a:p>
            <a:pPr marL="378460" indent="-365760">
              <a:lnSpc>
                <a:spcPct val="100000"/>
              </a:lnSpc>
              <a:spcBef>
                <a:spcPts val="1055"/>
              </a:spcBef>
              <a:buClr>
                <a:srgbClr val="E38312"/>
              </a:buClr>
              <a:buSzPct val="96825"/>
              <a:buFont typeface="Wingdings"/>
              <a:buChar char=""/>
              <a:tabLst>
                <a:tab pos="379095" algn="l"/>
              </a:tabLst>
            </a:pPr>
            <a:r>
              <a:rPr sz="3150" dirty="0">
                <a:solidFill>
                  <a:srgbClr val="404040"/>
                </a:solidFill>
                <a:latin typeface="Calibri"/>
                <a:cs typeface="Calibri"/>
              </a:rPr>
              <a:t>Anticipate </a:t>
            </a:r>
            <a:r>
              <a:rPr sz="3150" spc="5" dirty="0">
                <a:solidFill>
                  <a:srgbClr val="404040"/>
                </a:solidFill>
                <a:latin typeface="Calibri"/>
                <a:cs typeface="Calibri"/>
              </a:rPr>
              <a:t>Danger and</a:t>
            </a:r>
            <a:r>
              <a:rPr sz="3150" spc="26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150" spc="-30" dirty="0">
                <a:solidFill>
                  <a:srgbClr val="404040"/>
                </a:solidFill>
                <a:latin typeface="Calibri"/>
                <a:cs typeface="Calibri"/>
              </a:rPr>
              <a:t>Hazards</a:t>
            </a:r>
            <a:endParaRPr sz="3150">
              <a:latin typeface="Calibri"/>
              <a:cs typeface="Calibri"/>
            </a:endParaRPr>
          </a:p>
          <a:p>
            <a:pPr marL="556895" lvl="1" indent="-343535">
              <a:lnSpc>
                <a:spcPct val="100000"/>
              </a:lnSpc>
              <a:spcBef>
                <a:spcPts val="50"/>
              </a:spcBef>
              <a:buClr>
                <a:srgbClr val="E38312"/>
              </a:buClr>
              <a:buSzPct val="96666"/>
              <a:buFont typeface="Wingdings"/>
              <a:buChar char=""/>
              <a:tabLst>
                <a:tab pos="557530" algn="l"/>
              </a:tabLst>
            </a:pPr>
            <a:r>
              <a:rPr sz="3000" spc="-60" dirty="0">
                <a:solidFill>
                  <a:srgbClr val="404040"/>
                </a:solidFill>
                <a:latin typeface="Calibri"/>
                <a:cs typeface="Calibri"/>
              </a:rPr>
              <a:t>Your </a:t>
            </a: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responsibility </a:t>
            </a:r>
            <a:r>
              <a:rPr sz="3000" spc="10" dirty="0">
                <a:solidFill>
                  <a:srgbClr val="404040"/>
                </a:solidFill>
                <a:latin typeface="Calibri"/>
                <a:cs typeface="Calibri"/>
              </a:rPr>
              <a:t>to </a:t>
            </a:r>
            <a:r>
              <a:rPr sz="3000" spc="5" dirty="0">
                <a:solidFill>
                  <a:srgbClr val="FF0000"/>
                </a:solidFill>
                <a:latin typeface="Calibri"/>
                <a:cs typeface="Calibri"/>
              </a:rPr>
              <a:t>report </a:t>
            </a:r>
            <a:r>
              <a:rPr sz="3000" spc="10" dirty="0">
                <a:solidFill>
                  <a:srgbClr val="FF0000"/>
                </a:solidFill>
                <a:latin typeface="Calibri"/>
                <a:cs typeface="Calibri"/>
              </a:rPr>
              <a:t>to </a:t>
            </a:r>
            <a:r>
              <a:rPr sz="3000" spc="-5" dirty="0">
                <a:solidFill>
                  <a:srgbClr val="FF0000"/>
                </a:solidFill>
                <a:latin typeface="Calibri"/>
                <a:cs typeface="Calibri"/>
              </a:rPr>
              <a:t>proper</a:t>
            </a:r>
            <a:r>
              <a:rPr sz="3000" spc="-38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FF0000"/>
                </a:solidFill>
                <a:latin typeface="Calibri"/>
                <a:cs typeface="Calibri"/>
              </a:rPr>
              <a:t>personnel</a:t>
            </a:r>
            <a:endParaRPr sz="3000">
              <a:latin typeface="Calibri"/>
              <a:cs typeface="Calibri"/>
            </a:endParaRPr>
          </a:p>
          <a:p>
            <a:pPr marL="556895" lvl="1" indent="-343535">
              <a:lnSpc>
                <a:spcPct val="100000"/>
              </a:lnSpc>
              <a:spcBef>
                <a:spcPts val="290"/>
              </a:spcBef>
              <a:buClr>
                <a:srgbClr val="E38312"/>
              </a:buClr>
              <a:buSzPct val="96666"/>
              <a:buFont typeface="Wingdings"/>
              <a:buChar char=""/>
              <a:tabLst>
                <a:tab pos="557530" algn="l"/>
              </a:tabLst>
            </a:pP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Report emergencies </a:t>
            </a:r>
            <a:r>
              <a:rPr sz="3000" spc="10" dirty="0">
                <a:solidFill>
                  <a:srgbClr val="404040"/>
                </a:solidFill>
                <a:latin typeface="Calibri"/>
                <a:cs typeface="Calibri"/>
              </a:rPr>
              <a:t>to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supervisor </a:t>
            </a: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or 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proper</a:t>
            </a:r>
            <a:r>
              <a:rPr sz="3000" spc="-4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personnel</a:t>
            </a:r>
            <a:endParaRPr sz="3000">
              <a:latin typeface="Calibri"/>
              <a:cs typeface="Calibri"/>
            </a:endParaRPr>
          </a:p>
          <a:p>
            <a:pPr marL="556895" lvl="1" indent="-343535">
              <a:lnSpc>
                <a:spcPct val="100000"/>
              </a:lnSpc>
              <a:spcBef>
                <a:spcPts val="225"/>
              </a:spcBef>
              <a:buClr>
                <a:srgbClr val="E38312"/>
              </a:buClr>
              <a:buSzPct val="96666"/>
              <a:buFont typeface="Wingdings"/>
              <a:buChar char=""/>
              <a:tabLst>
                <a:tab pos="557530" algn="l"/>
              </a:tabLst>
            </a:pPr>
            <a:r>
              <a:rPr sz="3000" spc="15" dirty="0">
                <a:solidFill>
                  <a:srgbClr val="404040"/>
                </a:solidFill>
                <a:latin typeface="Calibri"/>
                <a:cs typeface="Calibri"/>
              </a:rPr>
              <a:t>If</a:t>
            </a:r>
            <a:r>
              <a:rPr sz="3000" spc="-1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15" dirty="0">
                <a:solidFill>
                  <a:srgbClr val="404040"/>
                </a:solidFill>
                <a:latin typeface="Calibri"/>
                <a:cs typeface="Calibri"/>
              </a:rPr>
              <a:t>it</a:t>
            </a:r>
            <a:r>
              <a:rPr sz="3000" spc="-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15" dirty="0">
                <a:solidFill>
                  <a:srgbClr val="404040"/>
                </a:solidFill>
                <a:latin typeface="Calibri"/>
                <a:cs typeface="Calibri"/>
              </a:rPr>
              <a:t>is</a:t>
            </a: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10" dirty="0">
                <a:solidFill>
                  <a:srgbClr val="404040"/>
                </a:solidFill>
                <a:latin typeface="Calibri"/>
                <a:cs typeface="Calibri"/>
              </a:rPr>
              <a:t>a</a:t>
            </a:r>
            <a:r>
              <a:rPr sz="3000" spc="-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10" dirty="0">
                <a:solidFill>
                  <a:srgbClr val="404040"/>
                </a:solidFill>
                <a:latin typeface="Calibri"/>
                <a:cs typeface="Calibri"/>
              </a:rPr>
              <a:t>major</a:t>
            </a:r>
            <a:r>
              <a:rPr sz="3000" spc="-8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10" dirty="0">
                <a:solidFill>
                  <a:srgbClr val="404040"/>
                </a:solidFill>
                <a:latin typeface="Calibri"/>
                <a:cs typeface="Calibri"/>
              </a:rPr>
              <a:t>emergency,</a:t>
            </a:r>
            <a:r>
              <a:rPr sz="3000" spc="-2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10" dirty="0">
                <a:solidFill>
                  <a:srgbClr val="404040"/>
                </a:solidFill>
                <a:latin typeface="Calibri"/>
                <a:cs typeface="Calibri"/>
              </a:rPr>
              <a:t>call</a:t>
            </a:r>
            <a:r>
              <a:rPr sz="3000" spc="-15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911</a:t>
            </a:r>
            <a:r>
              <a:rPr sz="30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first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6655" y="912444"/>
            <a:ext cx="8805545" cy="7620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800" spc="-55" dirty="0">
                <a:solidFill>
                  <a:srgbClr val="404040"/>
                </a:solidFill>
              </a:rPr>
              <a:t>Response </a:t>
            </a:r>
            <a:r>
              <a:rPr sz="4800" spc="-70" dirty="0">
                <a:solidFill>
                  <a:srgbClr val="404040"/>
                </a:solidFill>
              </a:rPr>
              <a:t>to</a:t>
            </a:r>
            <a:r>
              <a:rPr sz="4800" spc="-125" dirty="0">
                <a:solidFill>
                  <a:srgbClr val="404040"/>
                </a:solidFill>
              </a:rPr>
              <a:t> </a:t>
            </a:r>
            <a:r>
              <a:rPr sz="4800" spc="-65" dirty="0">
                <a:solidFill>
                  <a:srgbClr val="404040"/>
                </a:solidFill>
              </a:rPr>
              <a:t>Emergencies</a:t>
            </a:r>
            <a:endParaRPr sz="4800"/>
          </a:p>
        </p:txBody>
      </p:sp>
      <p:sp>
        <p:nvSpPr>
          <p:cNvPr id="3" name="object 3"/>
          <p:cNvSpPr txBox="1"/>
          <p:nvPr/>
        </p:nvSpPr>
        <p:spPr>
          <a:xfrm>
            <a:off x="1085214" y="1808480"/>
            <a:ext cx="8463280" cy="36963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78460" indent="-365760">
              <a:lnSpc>
                <a:spcPct val="100000"/>
              </a:lnSpc>
              <a:spcBef>
                <a:spcPts val="120"/>
              </a:spcBef>
              <a:buClr>
                <a:srgbClr val="E38312"/>
              </a:buClr>
              <a:buSzPct val="96825"/>
              <a:buFont typeface="Wingdings"/>
              <a:buChar char=""/>
              <a:tabLst>
                <a:tab pos="379095" algn="l"/>
              </a:tabLst>
            </a:pPr>
            <a:r>
              <a:rPr sz="3150" spc="-25" dirty="0">
                <a:solidFill>
                  <a:srgbClr val="404040"/>
                </a:solidFill>
                <a:latin typeface="Calibri"/>
                <a:cs typeface="Calibri"/>
              </a:rPr>
              <a:t>Fire</a:t>
            </a:r>
            <a:r>
              <a:rPr sz="3150" spc="15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150" spc="-10" dirty="0">
                <a:solidFill>
                  <a:srgbClr val="404040"/>
                </a:solidFill>
                <a:latin typeface="Calibri"/>
                <a:cs typeface="Calibri"/>
              </a:rPr>
              <a:t>Extinguishers</a:t>
            </a:r>
            <a:endParaRPr sz="3150">
              <a:latin typeface="Calibri"/>
              <a:cs typeface="Calibri"/>
            </a:endParaRPr>
          </a:p>
          <a:p>
            <a:pPr marL="556895" lvl="1" indent="-343535">
              <a:lnSpc>
                <a:spcPct val="100000"/>
              </a:lnSpc>
              <a:spcBef>
                <a:spcPts val="120"/>
              </a:spcBef>
              <a:buClr>
                <a:srgbClr val="E38312"/>
              </a:buClr>
              <a:buSzPct val="96666"/>
              <a:buFont typeface="Wingdings"/>
              <a:buChar char=""/>
              <a:tabLst>
                <a:tab pos="557530" algn="l"/>
              </a:tabLst>
            </a:pP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Class </a:t>
            </a:r>
            <a:r>
              <a:rPr sz="3000" spc="15" dirty="0">
                <a:solidFill>
                  <a:srgbClr val="404040"/>
                </a:solidFill>
                <a:latin typeface="Calibri"/>
                <a:cs typeface="Calibri"/>
              </a:rPr>
              <a:t>A </a:t>
            </a:r>
            <a:r>
              <a:rPr sz="3000" spc="10" dirty="0">
                <a:solidFill>
                  <a:srgbClr val="404040"/>
                </a:solidFill>
                <a:latin typeface="Calibri"/>
                <a:cs typeface="Calibri"/>
              </a:rPr>
              <a:t>– </a:t>
            </a:r>
            <a:r>
              <a:rPr sz="3000" spc="-30" dirty="0">
                <a:solidFill>
                  <a:srgbClr val="404040"/>
                </a:solidFill>
                <a:latin typeface="Calibri"/>
                <a:cs typeface="Calibri"/>
              </a:rPr>
              <a:t>Wood, </a:t>
            </a:r>
            <a:r>
              <a:rPr sz="3000" spc="-40" dirty="0">
                <a:solidFill>
                  <a:srgbClr val="404040"/>
                </a:solidFill>
                <a:latin typeface="Calibri"/>
                <a:cs typeface="Calibri"/>
              </a:rPr>
              <a:t>paper, </a:t>
            </a: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plastics, </a:t>
            </a:r>
            <a:r>
              <a:rPr sz="3000" spc="10" dirty="0">
                <a:solidFill>
                  <a:srgbClr val="404040"/>
                </a:solidFill>
                <a:latin typeface="Calibri"/>
                <a:cs typeface="Calibri"/>
              </a:rPr>
              <a:t>solid</a:t>
            </a:r>
            <a:r>
              <a:rPr sz="3000" spc="-18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combustables</a:t>
            </a:r>
            <a:endParaRPr sz="3000">
              <a:latin typeface="Calibri"/>
              <a:cs typeface="Calibri"/>
            </a:endParaRPr>
          </a:p>
          <a:p>
            <a:pPr marL="556895" lvl="1" indent="-343535">
              <a:lnSpc>
                <a:spcPct val="100000"/>
              </a:lnSpc>
              <a:spcBef>
                <a:spcPts val="225"/>
              </a:spcBef>
              <a:buClr>
                <a:srgbClr val="E38312"/>
              </a:buClr>
              <a:buSzPct val="96666"/>
              <a:buFont typeface="Wingdings"/>
              <a:buChar char=""/>
              <a:tabLst>
                <a:tab pos="557530" algn="l"/>
              </a:tabLst>
            </a:pP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Class </a:t>
            </a:r>
            <a:r>
              <a:rPr sz="3000" spc="15" dirty="0">
                <a:solidFill>
                  <a:srgbClr val="404040"/>
                </a:solidFill>
                <a:latin typeface="Calibri"/>
                <a:cs typeface="Calibri"/>
              </a:rPr>
              <a:t>B </a:t>
            </a:r>
            <a:r>
              <a:rPr sz="3000" spc="10" dirty="0">
                <a:solidFill>
                  <a:srgbClr val="404040"/>
                </a:solidFill>
                <a:latin typeface="Calibri"/>
                <a:cs typeface="Calibri"/>
              </a:rPr>
              <a:t>– burning </a:t>
            </a:r>
            <a:r>
              <a:rPr sz="3000" spc="20" dirty="0">
                <a:solidFill>
                  <a:srgbClr val="404040"/>
                </a:solidFill>
                <a:latin typeface="Calibri"/>
                <a:cs typeface="Calibri"/>
              </a:rPr>
              <a:t>flammable</a:t>
            </a:r>
            <a:r>
              <a:rPr sz="3000" spc="-40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15" dirty="0">
                <a:solidFill>
                  <a:srgbClr val="404040"/>
                </a:solidFill>
                <a:latin typeface="Calibri"/>
                <a:cs typeface="Calibri"/>
              </a:rPr>
              <a:t>liquids</a:t>
            </a:r>
            <a:endParaRPr sz="3000">
              <a:latin typeface="Calibri"/>
              <a:cs typeface="Calibri"/>
            </a:endParaRPr>
          </a:p>
          <a:p>
            <a:pPr marL="556895" lvl="1" indent="-343535">
              <a:lnSpc>
                <a:spcPct val="100000"/>
              </a:lnSpc>
              <a:spcBef>
                <a:spcPts val="220"/>
              </a:spcBef>
              <a:buClr>
                <a:srgbClr val="E38312"/>
              </a:buClr>
              <a:buSzPct val="96666"/>
              <a:buFont typeface="Wingdings"/>
              <a:buChar char=""/>
              <a:tabLst>
                <a:tab pos="557530" algn="l"/>
              </a:tabLst>
            </a:pP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Class </a:t>
            </a:r>
            <a:r>
              <a:rPr sz="3000" spc="15" dirty="0">
                <a:solidFill>
                  <a:srgbClr val="404040"/>
                </a:solidFill>
                <a:latin typeface="Calibri"/>
                <a:cs typeface="Calibri"/>
              </a:rPr>
              <a:t>C </a:t>
            </a:r>
            <a:r>
              <a:rPr sz="3000" spc="10" dirty="0">
                <a:solidFill>
                  <a:srgbClr val="404040"/>
                </a:solidFill>
                <a:latin typeface="Calibri"/>
                <a:cs typeface="Calibri"/>
              </a:rPr>
              <a:t>– </a:t>
            </a:r>
            <a:r>
              <a:rPr sz="3000" spc="15" dirty="0">
                <a:solidFill>
                  <a:srgbClr val="FF0000"/>
                </a:solidFill>
                <a:latin typeface="Calibri"/>
                <a:cs typeface="Calibri"/>
              </a:rPr>
              <a:t>Electrical</a:t>
            </a:r>
            <a:r>
              <a:rPr sz="3000" spc="-254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0000"/>
                </a:solidFill>
                <a:latin typeface="Calibri"/>
                <a:cs typeface="Calibri"/>
              </a:rPr>
              <a:t>Fires</a:t>
            </a:r>
            <a:endParaRPr sz="3000">
              <a:latin typeface="Calibri"/>
              <a:cs typeface="Calibri"/>
            </a:endParaRPr>
          </a:p>
          <a:p>
            <a:pPr marL="556895" lvl="1" indent="-343535">
              <a:lnSpc>
                <a:spcPct val="100000"/>
              </a:lnSpc>
              <a:spcBef>
                <a:spcPts val="295"/>
              </a:spcBef>
              <a:buClr>
                <a:srgbClr val="E38312"/>
              </a:buClr>
              <a:buSzPct val="96666"/>
              <a:buFont typeface="Wingdings"/>
              <a:buChar char=""/>
              <a:tabLst>
                <a:tab pos="557530" algn="l"/>
              </a:tabLst>
            </a:pPr>
            <a:r>
              <a:rPr sz="3000" spc="-5" dirty="0">
                <a:solidFill>
                  <a:srgbClr val="252525"/>
                </a:solidFill>
                <a:latin typeface="Calibri"/>
                <a:cs typeface="Calibri"/>
              </a:rPr>
              <a:t>Class </a:t>
            </a:r>
            <a:r>
              <a:rPr sz="3000" spc="15" dirty="0">
                <a:solidFill>
                  <a:srgbClr val="252525"/>
                </a:solidFill>
                <a:latin typeface="Calibri"/>
                <a:cs typeface="Calibri"/>
              </a:rPr>
              <a:t>D </a:t>
            </a:r>
            <a:r>
              <a:rPr sz="3000" spc="10" dirty="0">
                <a:solidFill>
                  <a:srgbClr val="252525"/>
                </a:solidFill>
                <a:latin typeface="Calibri"/>
                <a:cs typeface="Calibri"/>
              </a:rPr>
              <a:t>– Chemical </a:t>
            </a:r>
            <a:r>
              <a:rPr sz="3000" dirty="0">
                <a:solidFill>
                  <a:srgbClr val="252525"/>
                </a:solidFill>
                <a:latin typeface="Calibri"/>
                <a:cs typeface="Calibri"/>
              </a:rPr>
              <a:t>laboratory</a:t>
            </a:r>
            <a:r>
              <a:rPr sz="3000" spc="-40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3000" spc="5" dirty="0">
                <a:solidFill>
                  <a:srgbClr val="252525"/>
                </a:solidFill>
                <a:latin typeface="Calibri"/>
                <a:cs typeface="Calibri"/>
              </a:rPr>
              <a:t>fires</a:t>
            </a:r>
            <a:endParaRPr sz="3000">
              <a:latin typeface="Calibri"/>
              <a:cs typeface="Calibri"/>
            </a:endParaRPr>
          </a:p>
          <a:p>
            <a:pPr marL="378460" indent="-365760">
              <a:lnSpc>
                <a:spcPct val="100000"/>
              </a:lnSpc>
              <a:spcBef>
                <a:spcPts val="1225"/>
              </a:spcBef>
              <a:buClr>
                <a:srgbClr val="E38312"/>
              </a:buClr>
              <a:buSzPct val="96825"/>
              <a:buFont typeface="Wingdings"/>
              <a:buChar char=""/>
              <a:tabLst>
                <a:tab pos="379095" algn="l"/>
              </a:tabLst>
            </a:pPr>
            <a:r>
              <a:rPr sz="3150" dirty="0">
                <a:solidFill>
                  <a:srgbClr val="252525"/>
                </a:solidFill>
                <a:latin typeface="Calibri"/>
                <a:cs typeface="Calibri"/>
              </a:rPr>
              <a:t>Indications </a:t>
            </a:r>
            <a:r>
              <a:rPr sz="3150" spc="10" dirty="0">
                <a:solidFill>
                  <a:srgbClr val="252525"/>
                </a:solidFill>
                <a:latin typeface="Calibri"/>
                <a:cs typeface="Calibri"/>
              </a:rPr>
              <a:t>– </a:t>
            </a:r>
            <a:r>
              <a:rPr sz="3150" spc="5" dirty="0">
                <a:solidFill>
                  <a:srgbClr val="252525"/>
                </a:solidFill>
                <a:latin typeface="Calibri"/>
                <a:cs typeface="Calibri"/>
              </a:rPr>
              <a:t>sight, </a:t>
            </a:r>
            <a:r>
              <a:rPr sz="3150" dirty="0">
                <a:solidFill>
                  <a:srgbClr val="252525"/>
                </a:solidFill>
                <a:latin typeface="Calibri"/>
                <a:cs typeface="Calibri"/>
              </a:rPr>
              <a:t>smell, </a:t>
            </a:r>
            <a:r>
              <a:rPr sz="3150" spc="5" dirty="0">
                <a:solidFill>
                  <a:srgbClr val="252525"/>
                </a:solidFill>
                <a:latin typeface="Calibri"/>
                <a:cs typeface="Calibri"/>
              </a:rPr>
              <a:t>touch and</a:t>
            </a:r>
            <a:r>
              <a:rPr sz="3150" spc="49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3150" spc="-5" dirty="0">
                <a:solidFill>
                  <a:srgbClr val="252525"/>
                </a:solidFill>
                <a:latin typeface="Calibri"/>
                <a:cs typeface="Calibri"/>
              </a:rPr>
              <a:t>hearing</a:t>
            </a:r>
            <a:endParaRPr sz="3150">
              <a:latin typeface="Calibri"/>
              <a:cs typeface="Calibri"/>
            </a:endParaRPr>
          </a:p>
          <a:p>
            <a:pPr marL="378460" indent="-365760">
              <a:lnSpc>
                <a:spcPct val="100000"/>
              </a:lnSpc>
              <a:spcBef>
                <a:spcPts val="1050"/>
              </a:spcBef>
              <a:buClr>
                <a:srgbClr val="E38312"/>
              </a:buClr>
              <a:buSzPct val="96825"/>
              <a:buFont typeface="Wingdings"/>
              <a:buChar char=""/>
              <a:tabLst>
                <a:tab pos="379095" algn="l"/>
              </a:tabLst>
            </a:pPr>
            <a:r>
              <a:rPr sz="3150" spc="-20" dirty="0">
                <a:solidFill>
                  <a:srgbClr val="252525"/>
                </a:solidFill>
                <a:latin typeface="Calibri"/>
                <a:cs typeface="Calibri"/>
              </a:rPr>
              <a:t>R.A.C.E. </a:t>
            </a:r>
            <a:r>
              <a:rPr sz="3150" spc="10" dirty="0">
                <a:solidFill>
                  <a:srgbClr val="252525"/>
                </a:solidFill>
                <a:latin typeface="Calibri"/>
                <a:cs typeface="Calibri"/>
              </a:rPr>
              <a:t>– </a:t>
            </a:r>
            <a:r>
              <a:rPr sz="3150" spc="-5" dirty="0">
                <a:solidFill>
                  <a:srgbClr val="252525"/>
                </a:solidFill>
                <a:latin typeface="Calibri"/>
                <a:cs typeface="Calibri"/>
              </a:rPr>
              <a:t>Rescue, </a:t>
            </a:r>
            <a:r>
              <a:rPr sz="3150" spc="-10" dirty="0">
                <a:solidFill>
                  <a:srgbClr val="252525"/>
                </a:solidFill>
                <a:latin typeface="Calibri"/>
                <a:cs typeface="Calibri"/>
              </a:rPr>
              <a:t>Alarm, Confine,</a:t>
            </a:r>
            <a:r>
              <a:rPr sz="3150" spc="15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3150" dirty="0">
                <a:solidFill>
                  <a:srgbClr val="252525"/>
                </a:solidFill>
                <a:latin typeface="Calibri"/>
                <a:cs typeface="Calibri"/>
              </a:rPr>
              <a:t>Extinguish</a:t>
            </a:r>
            <a:endParaRPr sz="31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6655" y="912444"/>
            <a:ext cx="9491345" cy="7620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800" spc="-55" dirty="0">
                <a:solidFill>
                  <a:srgbClr val="404040"/>
                </a:solidFill>
              </a:rPr>
              <a:t>Response </a:t>
            </a:r>
            <a:r>
              <a:rPr sz="4800" spc="-70" dirty="0">
                <a:solidFill>
                  <a:srgbClr val="404040"/>
                </a:solidFill>
              </a:rPr>
              <a:t>to</a:t>
            </a:r>
            <a:r>
              <a:rPr sz="4800" spc="-125" dirty="0">
                <a:solidFill>
                  <a:srgbClr val="404040"/>
                </a:solidFill>
              </a:rPr>
              <a:t> </a:t>
            </a:r>
            <a:r>
              <a:rPr sz="4800" spc="-65" dirty="0">
                <a:solidFill>
                  <a:srgbClr val="404040"/>
                </a:solidFill>
              </a:rPr>
              <a:t>Emergencies</a:t>
            </a:r>
            <a:endParaRPr sz="4800"/>
          </a:p>
        </p:txBody>
      </p:sp>
      <p:sp>
        <p:nvSpPr>
          <p:cNvPr id="3" name="object 3"/>
          <p:cNvSpPr txBox="1"/>
          <p:nvPr/>
        </p:nvSpPr>
        <p:spPr>
          <a:xfrm>
            <a:off x="1085214" y="1808480"/>
            <a:ext cx="9960610" cy="352234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04139" indent="-91440">
              <a:lnSpc>
                <a:spcPct val="100000"/>
              </a:lnSpc>
              <a:spcBef>
                <a:spcPts val="120"/>
              </a:spcBef>
              <a:buClr>
                <a:srgbClr val="E38312"/>
              </a:buClr>
              <a:buSzPct val="96825"/>
              <a:buFont typeface="Wingdings"/>
              <a:buChar char=""/>
              <a:tabLst>
                <a:tab pos="379095" algn="l"/>
              </a:tabLst>
            </a:pPr>
            <a:r>
              <a:rPr sz="3150" spc="-15" dirty="0">
                <a:solidFill>
                  <a:srgbClr val="404040"/>
                </a:solidFill>
                <a:latin typeface="Calibri"/>
                <a:cs typeface="Calibri"/>
              </a:rPr>
              <a:t>Proper </a:t>
            </a:r>
            <a:r>
              <a:rPr sz="3150" spc="-5" dirty="0">
                <a:solidFill>
                  <a:srgbClr val="404040"/>
                </a:solidFill>
                <a:latin typeface="Calibri"/>
                <a:cs typeface="Calibri"/>
              </a:rPr>
              <a:t>use of </a:t>
            </a:r>
            <a:r>
              <a:rPr sz="3150" spc="-25" dirty="0">
                <a:solidFill>
                  <a:srgbClr val="404040"/>
                </a:solidFill>
                <a:latin typeface="Calibri"/>
                <a:cs typeface="Calibri"/>
              </a:rPr>
              <a:t>Fire</a:t>
            </a:r>
            <a:r>
              <a:rPr sz="3150" spc="4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150" spc="-10" dirty="0">
                <a:solidFill>
                  <a:srgbClr val="404040"/>
                </a:solidFill>
                <a:latin typeface="Calibri"/>
                <a:cs typeface="Calibri"/>
              </a:rPr>
              <a:t>Extinguishers</a:t>
            </a:r>
            <a:endParaRPr sz="3150">
              <a:latin typeface="Calibri"/>
              <a:cs typeface="Calibri"/>
            </a:endParaRPr>
          </a:p>
          <a:p>
            <a:pPr marL="556895" lvl="1" indent="-343535">
              <a:lnSpc>
                <a:spcPct val="100000"/>
              </a:lnSpc>
              <a:spcBef>
                <a:spcPts val="120"/>
              </a:spcBef>
              <a:buClr>
                <a:srgbClr val="E38312"/>
              </a:buClr>
              <a:buSzPct val="96666"/>
              <a:buFont typeface="Wingdings"/>
              <a:buChar char=""/>
              <a:tabLst>
                <a:tab pos="557530" algn="l"/>
              </a:tabLst>
            </a:pPr>
            <a:r>
              <a:rPr sz="3000" spc="15" dirty="0">
                <a:solidFill>
                  <a:srgbClr val="404040"/>
                </a:solidFill>
                <a:latin typeface="Calibri"/>
                <a:cs typeface="Calibri"/>
              </a:rPr>
              <a:t>Pull </a:t>
            </a: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the</a:t>
            </a:r>
            <a:r>
              <a:rPr sz="3000" spc="-1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10" dirty="0">
                <a:solidFill>
                  <a:srgbClr val="404040"/>
                </a:solidFill>
                <a:latin typeface="Calibri"/>
                <a:cs typeface="Calibri"/>
              </a:rPr>
              <a:t>pin</a:t>
            </a:r>
            <a:endParaRPr sz="3000">
              <a:latin typeface="Calibri"/>
              <a:cs typeface="Calibri"/>
            </a:endParaRPr>
          </a:p>
          <a:p>
            <a:pPr marL="556895" lvl="1" indent="-343535">
              <a:lnSpc>
                <a:spcPct val="100000"/>
              </a:lnSpc>
              <a:spcBef>
                <a:spcPts val="225"/>
              </a:spcBef>
              <a:buClr>
                <a:srgbClr val="E38312"/>
              </a:buClr>
              <a:buSzPct val="96666"/>
              <a:buFont typeface="Wingdings"/>
              <a:buChar char=""/>
              <a:tabLst>
                <a:tab pos="557530" algn="l"/>
              </a:tabLst>
            </a:pPr>
            <a:r>
              <a:rPr sz="3000" spc="10" dirty="0">
                <a:solidFill>
                  <a:srgbClr val="252525"/>
                </a:solidFill>
                <a:latin typeface="Calibri"/>
                <a:cs typeface="Calibri"/>
              </a:rPr>
              <a:t>Aim </a:t>
            </a:r>
            <a:r>
              <a:rPr sz="3000" dirty="0">
                <a:solidFill>
                  <a:srgbClr val="252525"/>
                </a:solidFill>
                <a:latin typeface="Calibri"/>
                <a:cs typeface="Calibri"/>
              </a:rPr>
              <a:t>at </a:t>
            </a:r>
            <a:r>
              <a:rPr sz="3000" spc="5" dirty="0">
                <a:solidFill>
                  <a:srgbClr val="252525"/>
                </a:solidFill>
                <a:latin typeface="Calibri"/>
                <a:cs typeface="Calibri"/>
              </a:rPr>
              <a:t>the </a:t>
            </a:r>
            <a:r>
              <a:rPr sz="3000" spc="-5" dirty="0">
                <a:solidFill>
                  <a:srgbClr val="252525"/>
                </a:solidFill>
                <a:latin typeface="Calibri"/>
                <a:cs typeface="Calibri"/>
              </a:rPr>
              <a:t>base </a:t>
            </a:r>
            <a:r>
              <a:rPr sz="3000" dirty="0">
                <a:solidFill>
                  <a:srgbClr val="252525"/>
                </a:solidFill>
                <a:latin typeface="Calibri"/>
                <a:cs typeface="Calibri"/>
              </a:rPr>
              <a:t>of </a:t>
            </a:r>
            <a:r>
              <a:rPr sz="3000" spc="5" dirty="0">
                <a:solidFill>
                  <a:srgbClr val="252525"/>
                </a:solidFill>
                <a:latin typeface="Calibri"/>
                <a:cs typeface="Calibri"/>
              </a:rPr>
              <a:t>the</a:t>
            </a:r>
            <a:r>
              <a:rPr sz="3000" spc="-229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252525"/>
                </a:solidFill>
                <a:latin typeface="Calibri"/>
                <a:cs typeface="Calibri"/>
              </a:rPr>
              <a:t>fire</a:t>
            </a:r>
            <a:endParaRPr sz="3000">
              <a:latin typeface="Calibri"/>
              <a:cs typeface="Calibri"/>
            </a:endParaRPr>
          </a:p>
          <a:p>
            <a:pPr marL="556895" lvl="1" indent="-343535">
              <a:lnSpc>
                <a:spcPct val="100000"/>
              </a:lnSpc>
              <a:spcBef>
                <a:spcPts val="220"/>
              </a:spcBef>
              <a:buClr>
                <a:srgbClr val="E38312"/>
              </a:buClr>
              <a:buSzPct val="96666"/>
              <a:buFont typeface="Wingdings"/>
              <a:buChar char=""/>
              <a:tabLst>
                <a:tab pos="557530" algn="l"/>
              </a:tabLst>
            </a:pPr>
            <a:r>
              <a:rPr sz="3000" dirty="0">
                <a:solidFill>
                  <a:srgbClr val="252525"/>
                </a:solidFill>
                <a:latin typeface="Calibri"/>
                <a:cs typeface="Calibri"/>
              </a:rPr>
              <a:t>Squeeze </a:t>
            </a:r>
            <a:r>
              <a:rPr sz="3000" spc="5" dirty="0">
                <a:solidFill>
                  <a:srgbClr val="252525"/>
                </a:solidFill>
                <a:latin typeface="Calibri"/>
                <a:cs typeface="Calibri"/>
              </a:rPr>
              <a:t>the </a:t>
            </a:r>
            <a:r>
              <a:rPr sz="3000" spc="15" dirty="0">
                <a:solidFill>
                  <a:srgbClr val="252525"/>
                </a:solidFill>
                <a:latin typeface="Calibri"/>
                <a:cs typeface="Calibri"/>
              </a:rPr>
              <a:t>lever</a:t>
            </a:r>
            <a:r>
              <a:rPr sz="3000" spc="-35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3000" spc="5" dirty="0">
                <a:solidFill>
                  <a:srgbClr val="252525"/>
                </a:solidFill>
                <a:latin typeface="Calibri"/>
                <a:cs typeface="Calibri"/>
              </a:rPr>
              <a:t>slowly</a:t>
            </a:r>
            <a:endParaRPr sz="3000">
              <a:latin typeface="Calibri"/>
              <a:cs typeface="Calibri"/>
            </a:endParaRPr>
          </a:p>
          <a:p>
            <a:pPr marL="556895" lvl="1" indent="-343535">
              <a:lnSpc>
                <a:spcPct val="100000"/>
              </a:lnSpc>
              <a:spcBef>
                <a:spcPts val="295"/>
              </a:spcBef>
              <a:buClr>
                <a:srgbClr val="E38312"/>
              </a:buClr>
              <a:buSzPct val="96666"/>
              <a:buFont typeface="Wingdings"/>
              <a:buChar char=""/>
              <a:tabLst>
                <a:tab pos="557530" algn="l"/>
              </a:tabLst>
            </a:pPr>
            <a:r>
              <a:rPr sz="3000" spc="10" dirty="0">
                <a:solidFill>
                  <a:srgbClr val="FF0000"/>
                </a:solidFill>
                <a:latin typeface="Calibri"/>
                <a:cs typeface="Calibri"/>
              </a:rPr>
              <a:t>Sweep </a:t>
            </a:r>
            <a:r>
              <a:rPr sz="3000" spc="-5" dirty="0">
                <a:solidFill>
                  <a:srgbClr val="FF0000"/>
                </a:solidFill>
                <a:latin typeface="Calibri"/>
                <a:cs typeface="Calibri"/>
              </a:rPr>
              <a:t>base </a:t>
            </a:r>
            <a:r>
              <a:rPr sz="3000" dirty="0">
                <a:solidFill>
                  <a:srgbClr val="FF0000"/>
                </a:solidFill>
                <a:latin typeface="Calibri"/>
                <a:cs typeface="Calibri"/>
              </a:rPr>
              <a:t>of fire </a:t>
            </a:r>
            <a:r>
              <a:rPr sz="3000" spc="-5" dirty="0">
                <a:solidFill>
                  <a:srgbClr val="252525"/>
                </a:solidFill>
                <a:latin typeface="Calibri"/>
                <a:cs typeface="Calibri"/>
              </a:rPr>
              <a:t>from </a:t>
            </a:r>
            <a:r>
              <a:rPr sz="3000" spc="5" dirty="0">
                <a:solidFill>
                  <a:srgbClr val="252525"/>
                </a:solidFill>
                <a:latin typeface="Calibri"/>
                <a:cs typeface="Calibri"/>
              </a:rPr>
              <a:t>side </a:t>
            </a:r>
            <a:r>
              <a:rPr sz="3000" spc="10" dirty="0">
                <a:solidFill>
                  <a:srgbClr val="252525"/>
                </a:solidFill>
                <a:latin typeface="Calibri"/>
                <a:cs typeface="Calibri"/>
              </a:rPr>
              <a:t>to</a:t>
            </a:r>
            <a:r>
              <a:rPr sz="3000" spc="-409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3000" spc="5" dirty="0">
                <a:solidFill>
                  <a:srgbClr val="252525"/>
                </a:solidFill>
                <a:latin typeface="Calibri"/>
                <a:cs typeface="Calibri"/>
              </a:rPr>
              <a:t>side</a:t>
            </a:r>
            <a:endParaRPr sz="3000">
              <a:latin typeface="Calibri"/>
              <a:cs typeface="Calibri"/>
            </a:endParaRPr>
          </a:p>
          <a:p>
            <a:pPr marL="104139" marR="5080" indent="-91440">
              <a:lnSpc>
                <a:spcPts val="3460"/>
              </a:lnSpc>
              <a:spcBef>
                <a:spcPts val="1610"/>
              </a:spcBef>
              <a:buClr>
                <a:srgbClr val="E38312"/>
              </a:buClr>
              <a:buSzPct val="96825"/>
              <a:buFont typeface="Wingdings"/>
              <a:buChar char=""/>
              <a:tabLst>
                <a:tab pos="379095" algn="l"/>
              </a:tabLst>
            </a:pPr>
            <a:r>
              <a:rPr sz="3150" spc="5" dirty="0">
                <a:solidFill>
                  <a:srgbClr val="252525"/>
                </a:solidFill>
                <a:latin typeface="Calibri"/>
                <a:cs typeface="Calibri"/>
              </a:rPr>
              <a:t>When </a:t>
            </a:r>
            <a:r>
              <a:rPr sz="3150" spc="-10" dirty="0">
                <a:solidFill>
                  <a:srgbClr val="252525"/>
                </a:solidFill>
                <a:latin typeface="Calibri"/>
                <a:cs typeface="Calibri"/>
              </a:rPr>
              <a:t>reporting </a:t>
            </a:r>
            <a:r>
              <a:rPr sz="3150" spc="10" dirty="0">
                <a:solidFill>
                  <a:srgbClr val="252525"/>
                </a:solidFill>
                <a:latin typeface="Calibri"/>
                <a:cs typeface="Calibri"/>
              </a:rPr>
              <a:t>to </a:t>
            </a:r>
            <a:r>
              <a:rPr sz="3150" dirty="0">
                <a:solidFill>
                  <a:srgbClr val="252525"/>
                </a:solidFill>
                <a:latin typeface="Calibri"/>
                <a:cs typeface="Calibri"/>
              </a:rPr>
              <a:t>authorities, be </a:t>
            </a:r>
            <a:r>
              <a:rPr sz="3150" spc="-25" dirty="0">
                <a:solidFill>
                  <a:srgbClr val="252525"/>
                </a:solidFill>
                <a:latin typeface="Calibri"/>
                <a:cs typeface="Calibri"/>
              </a:rPr>
              <a:t>sure </a:t>
            </a:r>
            <a:r>
              <a:rPr sz="3150" spc="10" dirty="0">
                <a:solidFill>
                  <a:srgbClr val="252525"/>
                </a:solidFill>
                <a:latin typeface="Calibri"/>
                <a:cs typeface="Calibri"/>
              </a:rPr>
              <a:t>to give an </a:t>
            </a:r>
            <a:r>
              <a:rPr sz="3150" dirty="0">
                <a:solidFill>
                  <a:srgbClr val="252525"/>
                </a:solidFill>
                <a:latin typeface="Calibri"/>
                <a:cs typeface="Calibri"/>
              </a:rPr>
              <a:t>accurate  </a:t>
            </a:r>
            <a:r>
              <a:rPr sz="3150" spc="5" dirty="0">
                <a:solidFill>
                  <a:srgbClr val="252525"/>
                </a:solidFill>
                <a:latin typeface="Calibri"/>
                <a:cs typeface="Calibri"/>
              </a:rPr>
              <a:t>location </a:t>
            </a:r>
            <a:r>
              <a:rPr sz="3150" spc="-25" dirty="0">
                <a:solidFill>
                  <a:srgbClr val="252525"/>
                </a:solidFill>
                <a:latin typeface="Calibri"/>
                <a:cs typeface="Calibri"/>
              </a:rPr>
              <a:t>(more </a:t>
            </a:r>
            <a:r>
              <a:rPr sz="3150" spc="5" dirty="0">
                <a:solidFill>
                  <a:srgbClr val="252525"/>
                </a:solidFill>
                <a:latin typeface="Calibri"/>
                <a:cs typeface="Calibri"/>
              </a:rPr>
              <a:t>than </a:t>
            </a:r>
            <a:r>
              <a:rPr sz="3150" spc="-15" dirty="0">
                <a:solidFill>
                  <a:srgbClr val="252525"/>
                </a:solidFill>
                <a:latin typeface="Calibri"/>
                <a:cs typeface="Calibri"/>
              </a:rPr>
              <a:t>just </a:t>
            </a:r>
            <a:r>
              <a:rPr sz="3150" spc="-25" dirty="0">
                <a:solidFill>
                  <a:srgbClr val="252525"/>
                </a:solidFill>
                <a:latin typeface="Calibri"/>
                <a:cs typeface="Calibri"/>
              </a:rPr>
              <a:t>street</a:t>
            </a:r>
            <a:r>
              <a:rPr sz="3150" spc="-12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3150" spc="-15" dirty="0">
                <a:solidFill>
                  <a:srgbClr val="252525"/>
                </a:solidFill>
                <a:latin typeface="Calibri"/>
                <a:cs typeface="Calibri"/>
              </a:rPr>
              <a:t>address)</a:t>
            </a:r>
            <a:endParaRPr sz="31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6655" y="912444"/>
            <a:ext cx="8272145" cy="7620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800" spc="-55" dirty="0">
                <a:solidFill>
                  <a:srgbClr val="404040"/>
                </a:solidFill>
              </a:rPr>
              <a:t>Response </a:t>
            </a:r>
            <a:r>
              <a:rPr sz="4800" spc="-70" dirty="0">
                <a:solidFill>
                  <a:srgbClr val="404040"/>
                </a:solidFill>
              </a:rPr>
              <a:t>to</a:t>
            </a:r>
            <a:r>
              <a:rPr sz="4800" spc="-125" dirty="0">
                <a:solidFill>
                  <a:srgbClr val="404040"/>
                </a:solidFill>
              </a:rPr>
              <a:t> </a:t>
            </a:r>
            <a:r>
              <a:rPr sz="4800" spc="-65" dirty="0">
                <a:solidFill>
                  <a:srgbClr val="404040"/>
                </a:solidFill>
              </a:rPr>
              <a:t>Emergencies</a:t>
            </a:r>
            <a:endParaRPr sz="4800"/>
          </a:p>
        </p:txBody>
      </p:sp>
      <p:sp>
        <p:nvSpPr>
          <p:cNvPr id="3" name="object 3"/>
          <p:cNvSpPr txBox="1"/>
          <p:nvPr/>
        </p:nvSpPr>
        <p:spPr>
          <a:xfrm>
            <a:off x="1085214" y="1808480"/>
            <a:ext cx="9831705" cy="327152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78460" indent="-365760">
              <a:lnSpc>
                <a:spcPct val="100000"/>
              </a:lnSpc>
              <a:spcBef>
                <a:spcPts val="120"/>
              </a:spcBef>
              <a:buClr>
                <a:srgbClr val="E38312"/>
              </a:buClr>
              <a:buSzPct val="96825"/>
              <a:buFont typeface="Wingdings"/>
              <a:buChar char=""/>
              <a:tabLst>
                <a:tab pos="379095" algn="l"/>
              </a:tabLst>
            </a:pPr>
            <a:r>
              <a:rPr sz="3150" spc="10" dirty="0">
                <a:solidFill>
                  <a:srgbClr val="404040"/>
                </a:solidFill>
                <a:latin typeface="Calibri"/>
                <a:cs typeface="Calibri"/>
              </a:rPr>
              <a:t>Medical</a:t>
            </a:r>
            <a:r>
              <a:rPr sz="3150" spc="5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150" spc="-5" dirty="0">
                <a:solidFill>
                  <a:srgbClr val="404040"/>
                </a:solidFill>
                <a:latin typeface="Calibri"/>
                <a:cs typeface="Calibri"/>
              </a:rPr>
              <a:t>Emergencies</a:t>
            </a:r>
            <a:endParaRPr sz="3150">
              <a:latin typeface="Calibri"/>
              <a:cs typeface="Calibri"/>
            </a:endParaRPr>
          </a:p>
          <a:p>
            <a:pPr marL="396875" marR="407670" lvl="1" indent="-183515">
              <a:lnSpc>
                <a:spcPts val="3250"/>
              </a:lnSpc>
              <a:spcBef>
                <a:spcPts val="520"/>
              </a:spcBef>
              <a:buClr>
                <a:srgbClr val="E38312"/>
              </a:buClr>
              <a:buSzPct val="96666"/>
              <a:buFont typeface="Wingdings"/>
              <a:buChar char=""/>
              <a:tabLst>
                <a:tab pos="557530" algn="l"/>
              </a:tabLst>
            </a:pPr>
            <a:r>
              <a:rPr sz="3000" spc="-80" dirty="0">
                <a:solidFill>
                  <a:srgbClr val="404040"/>
                </a:solidFill>
                <a:latin typeface="Calibri"/>
                <a:cs typeface="Calibri"/>
              </a:rPr>
              <a:t>You</a:t>
            </a:r>
            <a:r>
              <a:rPr sz="3000" spc="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should</a:t>
            </a:r>
            <a:r>
              <a:rPr sz="3000" spc="-1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not</a:t>
            </a:r>
            <a:r>
              <a:rPr sz="3000" spc="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attempt</a:t>
            </a:r>
            <a:r>
              <a:rPr sz="3000" spc="-19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10" dirty="0">
                <a:solidFill>
                  <a:srgbClr val="404040"/>
                </a:solidFill>
                <a:latin typeface="Calibri"/>
                <a:cs typeface="Calibri"/>
              </a:rPr>
              <a:t>to</a:t>
            </a:r>
            <a:r>
              <a:rPr sz="3000" spc="-4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treat</a:t>
            </a:r>
            <a:r>
              <a:rPr sz="3000" spc="-1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an</a:t>
            </a:r>
            <a:r>
              <a:rPr sz="3000" spc="-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15" dirty="0">
                <a:solidFill>
                  <a:srgbClr val="404040"/>
                </a:solidFill>
                <a:latin typeface="Calibri"/>
                <a:cs typeface="Calibri"/>
              </a:rPr>
              <a:t>emergency</a:t>
            </a:r>
            <a:r>
              <a:rPr sz="3000" spc="-17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unless</a:t>
            </a:r>
            <a:r>
              <a:rPr sz="3000" spc="-6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you  </a:t>
            </a:r>
            <a:r>
              <a:rPr sz="3000" spc="-10" dirty="0">
                <a:solidFill>
                  <a:srgbClr val="404040"/>
                </a:solidFill>
                <a:latin typeface="Calibri"/>
                <a:cs typeface="Calibri"/>
              </a:rPr>
              <a:t>have </a:t>
            </a: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had the </a:t>
            </a:r>
            <a:r>
              <a:rPr sz="3000" spc="-5" dirty="0">
                <a:solidFill>
                  <a:srgbClr val="FF0000"/>
                </a:solidFill>
                <a:latin typeface="Calibri"/>
                <a:cs typeface="Calibri"/>
              </a:rPr>
              <a:t>proper </a:t>
            </a:r>
            <a:r>
              <a:rPr sz="3000" spc="15" dirty="0">
                <a:solidFill>
                  <a:srgbClr val="FF0000"/>
                </a:solidFill>
                <a:latin typeface="Calibri"/>
                <a:cs typeface="Calibri"/>
              </a:rPr>
              <a:t>medical</a:t>
            </a:r>
            <a:r>
              <a:rPr sz="3000" spc="-39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0000"/>
                </a:solidFill>
                <a:latin typeface="Calibri"/>
                <a:cs typeface="Calibri"/>
              </a:rPr>
              <a:t>training</a:t>
            </a:r>
            <a:endParaRPr sz="3000">
              <a:latin typeface="Calibri"/>
              <a:cs typeface="Calibri"/>
            </a:endParaRPr>
          </a:p>
          <a:p>
            <a:pPr marL="556895" lvl="1" indent="-343535">
              <a:lnSpc>
                <a:spcPct val="100000"/>
              </a:lnSpc>
              <a:spcBef>
                <a:spcPts val="170"/>
              </a:spcBef>
              <a:buClr>
                <a:srgbClr val="E38312"/>
              </a:buClr>
              <a:buSzPct val="96666"/>
              <a:buFont typeface="Wingdings"/>
              <a:buChar char=""/>
              <a:tabLst>
                <a:tab pos="557530" algn="l"/>
              </a:tabLst>
            </a:pPr>
            <a:r>
              <a:rPr sz="3000" spc="-5" dirty="0">
                <a:solidFill>
                  <a:srgbClr val="252525"/>
                </a:solidFill>
                <a:latin typeface="Calibri"/>
                <a:cs typeface="Calibri"/>
              </a:rPr>
              <a:t>911 first, </a:t>
            </a:r>
            <a:r>
              <a:rPr sz="3000" spc="10" dirty="0">
                <a:solidFill>
                  <a:srgbClr val="252525"/>
                </a:solidFill>
                <a:latin typeface="Calibri"/>
                <a:cs typeface="Calibri"/>
              </a:rPr>
              <a:t>then </a:t>
            </a:r>
            <a:r>
              <a:rPr sz="3000" spc="-5" dirty="0">
                <a:solidFill>
                  <a:srgbClr val="252525"/>
                </a:solidFill>
                <a:latin typeface="Calibri"/>
                <a:cs typeface="Calibri"/>
              </a:rPr>
              <a:t>contact</a:t>
            </a:r>
            <a:r>
              <a:rPr sz="3000" spc="-27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252525"/>
                </a:solidFill>
                <a:latin typeface="Calibri"/>
                <a:cs typeface="Calibri"/>
              </a:rPr>
              <a:t>supervisor</a:t>
            </a:r>
            <a:endParaRPr sz="3000">
              <a:latin typeface="Calibri"/>
              <a:cs typeface="Calibri"/>
            </a:endParaRPr>
          </a:p>
          <a:p>
            <a:pPr marL="556895" lvl="1" indent="-343535">
              <a:lnSpc>
                <a:spcPct val="100000"/>
              </a:lnSpc>
              <a:spcBef>
                <a:spcPts val="220"/>
              </a:spcBef>
              <a:buClr>
                <a:srgbClr val="E38312"/>
              </a:buClr>
              <a:buSzPct val="96666"/>
              <a:buFont typeface="Wingdings"/>
              <a:buChar char=""/>
              <a:tabLst>
                <a:tab pos="557530" algn="l"/>
              </a:tabLst>
            </a:pPr>
            <a:r>
              <a:rPr sz="3000" spc="25" dirty="0">
                <a:solidFill>
                  <a:srgbClr val="252525"/>
                </a:solidFill>
                <a:latin typeface="Calibri"/>
                <a:cs typeface="Calibri"/>
              </a:rPr>
              <a:t>Give</a:t>
            </a:r>
            <a:r>
              <a:rPr sz="3000" spc="-18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252525"/>
                </a:solidFill>
                <a:latin typeface="Calibri"/>
                <a:cs typeface="Calibri"/>
              </a:rPr>
              <a:t>physical</a:t>
            </a:r>
            <a:r>
              <a:rPr sz="3000" spc="-8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3000" spc="10" dirty="0">
                <a:solidFill>
                  <a:srgbClr val="252525"/>
                </a:solidFill>
                <a:latin typeface="Calibri"/>
                <a:cs typeface="Calibri"/>
              </a:rPr>
              <a:t>location,</a:t>
            </a:r>
            <a:r>
              <a:rPr sz="3000" spc="-22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3000" spc="5" dirty="0">
                <a:solidFill>
                  <a:srgbClr val="252525"/>
                </a:solidFill>
                <a:latin typeface="Calibri"/>
                <a:cs typeface="Calibri"/>
              </a:rPr>
              <a:t>not</a:t>
            </a:r>
            <a:r>
              <a:rPr sz="3000" spc="-4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252525"/>
                </a:solidFill>
                <a:latin typeface="Calibri"/>
                <a:cs typeface="Calibri"/>
              </a:rPr>
              <a:t>just</a:t>
            </a:r>
            <a:r>
              <a:rPr sz="3000" spc="-4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3000" spc="5" dirty="0">
                <a:solidFill>
                  <a:srgbClr val="252525"/>
                </a:solidFill>
                <a:latin typeface="Calibri"/>
                <a:cs typeface="Calibri"/>
              </a:rPr>
              <a:t>the</a:t>
            </a:r>
            <a:r>
              <a:rPr sz="3000" spc="-3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252525"/>
                </a:solidFill>
                <a:latin typeface="Calibri"/>
                <a:cs typeface="Calibri"/>
              </a:rPr>
              <a:t>street</a:t>
            </a:r>
            <a:r>
              <a:rPr sz="3000" spc="-10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252525"/>
                </a:solidFill>
                <a:latin typeface="Calibri"/>
                <a:cs typeface="Calibri"/>
              </a:rPr>
              <a:t>address</a:t>
            </a:r>
            <a:endParaRPr sz="3000">
              <a:latin typeface="Calibri"/>
              <a:cs typeface="Calibri"/>
            </a:endParaRPr>
          </a:p>
          <a:p>
            <a:pPr marL="396875" marR="5080" lvl="1" indent="-183515">
              <a:lnSpc>
                <a:spcPts val="3240"/>
              </a:lnSpc>
              <a:spcBef>
                <a:spcPts val="705"/>
              </a:spcBef>
              <a:buClr>
                <a:srgbClr val="E38312"/>
              </a:buClr>
              <a:buSzPct val="96666"/>
              <a:buFont typeface="Wingdings"/>
              <a:buChar char=""/>
              <a:tabLst>
                <a:tab pos="557530" algn="l"/>
              </a:tabLst>
            </a:pPr>
            <a:r>
              <a:rPr sz="3000" spc="-5" dirty="0">
                <a:solidFill>
                  <a:srgbClr val="252525"/>
                </a:solidFill>
                <a:latin typeface="Calibri"/>
                <a:cs typeface="Calibri"/>
              </a:rPr>
              <a:t>Record</a:t>
            </a:r>
            <a:r>
              <a:rPr sz="3000" spc="-11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3000" spc="5" dirty="0">
                <a:solidFill>
                  <a:srgbClr val="252525"/>
                </a:solidFill>
                <a:latin typeface="Calibri"/>
                <a:cs typeface="Calibri"/>
              </a:rPr>
              <a:t>the</a:t>
            </a:r>
            <a:r>
              <a:rPr sz="3000" spc="-2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3000" spc="20" dirty="0">
                <a:solidFill>
                  <a:srgbClr val="252525"/>
                </a:solidFill>
                <a:latin typeface="Calibri"/>
                <a:cs typeface="Calibri"/>
              </a:rPr>
              <a:t>times</a:t>
            </a:r>
            <a:r>
              <a:rPr sz="3000" spc="-12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252525"/>
                </a:solidFill>
                <a:latin typeface="Calibri"/>
                <a:cs typeface="Calibri"/>
              </a:rPr>
              <a:t>of</a:t>
            </a:r>
            <a:r>
              <a:rPr sz="3000" spc="-2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3000" spc="-15" dirty="0">
                <a:solidFill>
                  <a:srgbClr val="252525"/>
                </a:solidFill>
                <a:latin typeface="Calibri"/>
                <a:cs typeface="Calibri"/>
              </a:rPr>
              <a:t>discovery,</a:t>
            </a:r>
            <a:r>
              <a:rPr sz="3000" spc="-21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3000" spc="5" dirty="0">
                <a:solidFill>
                  <a:srgbClr val="252525"/>
                </a:solidFill>
                <a:latin typeface="Calibri"/>
                <a:cs typeface="Calibri"/>
              </a:rPr>
              <a:t>as </a:t>
            </a:r>
            <a:r>
              <a:rPr sz="3000" spc="15" dirty="0">
                <a:solidFill>
                  <a:srgbClr val="252525"/>
                </a:solidFill>
                <a:latin typeface="Calibri"/>
                <a:cs typeface="Calibri"/>
              </a:rPr>
              <a:t>well</a:t>
            </a:r>
            <a:r>
              <a:rPr sz="3000" spc="-8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3000" spc="5" dirty="0">
                <a:solidFill>
                  <a:srgbClr val="252525"/>
                </a:solidFill>
                <a:latin typeface="Calibri"/>
                <a:cs typeface="Calibri"/>
              </a:rPr>
              <a:t>as</a:t>
            </a:r>
            <a:r>
              <a:rPr sz="3000" spc="-6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3000" spc="5" dirty="0">
                <a:solidFill>
                  <a:srgbClr val="252525"/>
                </a:solidFill>
                <a:latin typeface="Calibri"/>
                <a:cs typeface="Calibri"/>
              </a:rPr>
              <a:t>the</a:t>
            </a:r>
            <a:r>
              <a:rPr sz="3000" spc="-2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3000" spc="20" dirty="0">
                <a:solidFill>
                  <a:srgbClr val="252525"/>
                </a:solidFill>
                <a:latin typeface="Calibri"/>
                <a:cs typeface="Calibri"/>
              </a:rPr>
              <a:t>time</a:t>
            </a:r>
            <a:r>
              <a:rPr sz="3000" spc="-9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252525"/>
                </a:solidFill>
                <a:latin typeface="Calibri"/>
                <a:cs typeface="Calibri"/>
              </a:rPr>
              <a:t>of</a:t>
            </a:r>
            <a:r>
              <a:rPr sz="3000" spc="-2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252525"/>
                </a:solidFill>
                <a:latin typeface="Calibri"/>
                <a:cs typeface="Calibri"/>
              </a:rPr>
              <a:t>911</a:t>
            </a:r>
            <a:r>
              <a:rPr sz="3000" spc="2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3000" spc="10" dirty="0">
                <a:solidFill>
                  <a:srgbClr val="252525"/>
                </a:solidFill>
                <a:latin typeface="Calibri"/>
                <a:cs typeface="Calibri"/>
              </a:rPr>
              <a:t>call  </a:t>
            </a:r>
            <a:r>
              <a:rPr sz="3000" spc="5" dirty="0">
                <a:solidFill>
                  <a:srgbClr val="252525"/>
                </a:solidFill>
                <a:latin typeface="Calibri"/>
                <a:cs typeface="Calibri"/>
              </a:rPr>
              <a:t>and</a:t>
            </a:r>
            <a:r>
              <a:rPr sz="3000" spc="-5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252525"/>
                </a:solidFill>
                <a:latin typeface="Calibri"/>
                <a:cs typeface="Calibri"/>
              </a:rPr>
              <a:t>arrival</a:t>
            </a:r>
            <a:r>
              <a:rPr sz="3000" spc="-8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3000" spc="20" dirty="0">
                <a:solidFill>
                  <a:srgbClr val="252525"/>
                </a:solidFill>
                <a:latin typeface="Calibri"/>
                <a:cs typeface="Calibri"/>
              </a:rPr>
              <a:t>in</a:t>
            </a:r>
            <a:r>
              <a:rPr sz="3000" spc="-4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3000" spc="5" dirty="0">
                <a:solidFill>
                  <a:srgbClr val="252525"/>
                </a:solidFill>
                <a:latin typeface="Calibri"/>
                <a:cs typeface="Calibri"/>
              </a:rPr>
              <a:t>your</a:t>
            </a:r>
            <a:r>
              <a:rPr sz="3000" spc="-9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3000" spc="20" dirty="0">
                <a:solidFill>
                  <a:srgbClr val="252525"/>
                </a:solidFill>
                <a:latin typeface="Calibri"/>
                <a:cs typeface="Calibri"/>
              </a:rPr>
              <a:t>field</a:t>
            </a:r>
            <a:r>
              <a:rPr sz="3000" spc="-114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3000" spc="5" dirty="0">
                <a:solidFill>
                  <a:srgbClr val="252525"/>
                </a:solidFill>
                <a:latin typeface="Calibri"/>
                <a:cs typeface="Calibri"/>
              </a:rPr>
              <a:t>notes</a:t>
            </a:r>
            <a:r>
              <a:rPr sz="3000" spc="-14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3000" spc="5" dirty="0">
                <a:solidFill>
                  <a:srgbClr val="252525"/>
                </a:solidFill>
                <a:latin typeface="Calibri"/>
                <a:cs typeface="Calibri"/>
              </a:rPr>
              <a:t>and</a:t>
            </a:r>
            <a:r>
              <a:rPr sz="3000" spc="-4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3000" spc="5" dirty="0">
                <a:solidFill>
                  <a:srgbClr val="252525"/>
                </a:solidFill>
                <a:latin typeface="Calibri"/>
                <a:cs typeface="Calibri"/>
              </a:rPr>
              <a:t>written</a:t>
            </a:r>
            <a:r>
              <a:rPr sz="3000" spc="-114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3000" spc="5" dirty="0">
                <a:solidFill>
                  <a:srgbClr val="252525"/>
                </a:solidFill>
                <a:latin typeface="Calibri"/>
                <a:cs typeface="Calibri"/>
              </a:rPr>
              <a:t>reports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6655" y="912444"/>
            <a:ext cx="6976745" cy="7620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800" spc="-55" dirty="0">
                <a:solidFill>
                  <a:srgbClr val="404040"/>
                </a:solidFill>
              </a:rPr>
              <a:t>Response </a:t>
            </a:r>
            <a:r>
              <a:rPr sz="4800" spc="-70" dirty="0">
                <a:solidFill>
                  <a:srgbClr val="404040"/>
                </a:solidFill>
              </a:rPr>
              <a:t>to</a:t>
            </a:r>
            <a:r>
              <a:rPr sz="4800" spc="-125" dirty="0">
                <a:solidFill>
                  <a:srgbClr val="404040"/>
                </a:solidFill>
              </a:rPr>
              <a:t> </a:t>
            </a:r>
            <a:r>
              <a:rPr sz="4800" spc="-65" dirty="0">
                <a:solidFill>
                  <a:srgbClr val="404040"/>
                </a:solidFill>
              </a:rPr>
              <a:t>Emergencies</a:t>
            </a:r>
            <a:endParaRPr sz="4800"/>
          </a:p>
        </p:txBody>
      </p:sp>
      <p:sp>
        <p:nvSpPr>
          <p:cNvPr id="3" name="object 3"/>
          <p:cNvSpPr txBox="1"/>
          <p:nvPr/>
        </p:nvSpPr>
        <p:spPr>
          <a:xfrm>
            <a:off x="1085214" y="1808480"/>
            <a:ext cx="9999980" cy="36836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78460" indent="-365760">
              <a:lnSpc>
                <a:spcPct val="100000"/>
              </a:lnSpc>
              <a:spcBef>
                <a:spcPts val="120"/>
              </a:spcBef>
              <a:buClr>
                <a:srgbClr val="E38312"/>
              </a:buClr>
              <a:buSzPct val="96825"/>
              <a:buFont typeface="Wingdings"/>
              <a:buChar char=""/>
              <a:tabLst>
                <a:tab pos="379095" algn="l"/>
              </a:tabLst>
            </a:pPr>
            <a:r>
              <a:rPr sz="3150" spc="-25" dirty="0">
                <a:solidFill>
                  <a:srgbClr val="404040"/>
                </a:solidFill>
                <a:latin typeface="Calibri"/>
                <a:cs typeface="Calibri"/>
              </a:rPr>
              <a:t>Hazardous</a:t>
            </a:r>
            <a:r>
              <a:rPr sz="3150" spc="3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150" dirty="0">
                <a:solidFill>
                  <a:srgbClr val="404040"/>
                </a:solidFill>
                <a:latin typeface="Calibri"/>
                <a:cs typeface="Calibri"/>
              </a:rPr>
              <a:t>Chemicals</a:t>
            </a:r>
            <a:endParaRPr sz="3150" dirty="0">
              <a:latin typeface="Calibri"/>
              <a:cs typeface="Calibri"/>
            </a:endParaRPr>
          </a:p>
          <a:p>
            <a:pPr marL="396875" marR="5080" lvl="1" indent="-183515">
              <a:lnSpc>
                <a:spcPts val="3250"/>
              </a:lnSpc>
              <a:spcBef>
                <a:spcPts val="520"/>
              </a:spcBef>
              <a:buClr>
                <a:srgbClr val="E38312"/>
              </a:buClr>
              <a:buSzPct val="96666"/>
              <a:buFont typeface="Wingdings"/>
              <a:buChar char=""/>
              <a:tabLst>
                <a:tab pos="557530" algn="l"/>
              </a:tabLst>
            </a:pP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Know</a:t>
            </a:r>
            <a:r>
              <a:rPr sz="30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the</a:t>
            </a:r>
            <a:r>
              <a:rPr sz="3000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classifications</a:t>
            </a:r>
            <a:r>
              <a:rPr sz="3000" spc="-204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of</a:t>
            </a:r>
            <a:r>
              <a:rPr sz="3000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15" dirty="0">
                <a:solidFill>
                  <a:srgbClr val="404040"/>
                </a:solidFill>
                <a:latin typeface="Calibri"/>
                <a:cs typeface="Calibri"/>
              </a:rPr>
              <a:t>chemicals</a:t>
            </a:r>
            <a:r>
              <a:rPr sz="3000" spc="-204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stored</a:t>
            </a:r>
            <a:r>
              <a:rPr sz="3000" spc="-9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and</a:t>
            </a:r>
            <a:r>
              <a:rPr sz="3000" spc="-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used</a:t>
            </a:r>
            <a:r>
              <a:rPr sz="30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at</a:t>
            </a:r>
            <a:r>
              <a:rPr sz="30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your  </a:t>
            </a:r>
            <a:r>
              <a:rPr sz="3000" spc="10" dirty="0">
                <a:solidFill>
                  <a:srgbClr val="404040"/>
                </a:solidFill>
                <a:latin typeface="Calibri"/>
                <a:cs typeface="Calibri"/>
              </a:rPr>
              <a:t>location</a:t>
            </a:r>
            <a:endParaRPr sz="3000" dirty="0">
              <a:latin typeface="Calibri"/>
              <a:cs typeface="Calibri"/>
            </a:endParaRPr>
          </a:p>
          <a:p>
            <a:pPr marL="396875" marR="501650" lvl="1" indent="-183515">
              <a:lnSpc>
                <a:spcPts val="3250"/>
              </a:lnSpc>
              <a:spcBef>
                <a:spcPts val="570"/>
              </a:spcBef>
              <a:buClr>
                <a:srgbClr val="E38312"/>
              </a:buClr>
              <a:buSzPct val="96666"/>
              <a:buFont typeface="Wingdings"/>
              <a:buChar char=""/>
              <a:tabLst>
                <a:tab pos="557530" algn="l"/>
              </a:tabLst>
            </a:pPr>
            <a:r>
              <a:rPr sz="3000" spc="-20" dirty="0">
                <a:solidFill>
                  <a:srgbClr val="252525"/>
                </a:solidFill>
                <a:latin typeface="Calibri"/>
                <a:cs typeface="Calibri"/>
              </a:rPr>
              <a:t>Any </a:t>
            </a:r>
            <a:r>
              <a:rPr sz="3000" spc="15" dirty="0">
                <a:solidFill>
                  <a:srgbClr val="252525"/>
                </a:solidFill>
                <a:latin typeface="Calibri"/>
                <a:cs typeface="Calibri"/>
              </a:rPr>
              <a:t>vehicle </a:t>
            </a:r>
            <a:r>
              <a:rPr sz="3000" dirty="0">
                <a:solidFill>
                  <a:srgbClr val="252525"/>
                </a:solidFill>
                <a:latin typeface="Calibri"/>
                <a:cs typeface="Calibri"/>
              </a:rPr>
              <a:t>transporting </a:t>
            </a:r>
            <a:r>
              <a:rPr sz="3000" spc="-5" dirty="0">
                <a:solidFill>
                  <a:srgbClr val="252525"/>
                </a:solidFill>
                <a:latin typeface="Calibri"/>
                <a:cs typeface="Calibri"/>
              </a:rPr>
              <a:t>hazardous </a:t>
            </a:r>
            <a:r>
              <a:rPr sz="3000" spc="15" dirty="0">
                <a:solidFill>
                  <a:srgbClr val="252525"/>
                </a:solidFill>
                <a:latin typeface="Calibri"/>
                <a:cs typeface="Calibri"/>
              </a:rPr>
              <a:t>material </a:t>
            </a:r>
            <a:r>
              <a:rPr sz="3000" spc="5" dirty="0">
                <a:solidFill>
                  <a:srgbClr val="252525"/>
                </a:solidFill>
                <a:latin typeface="Calibri"/>
                <a:cs typeface="Calibri"/>
              </a:rPr>
              <a:t>must </a:t>
            </a:r>
            <a:r>
              <a:rPr sz="3000" spc="-10" dirty="0">
                <a:solidFill>
                  <a:srgbClr val="252525"/>
                </a:solidFill>
                <a:latin typeface="Calibri"/>
                <a:cs typeface="Calibri"/>
              </a:rPr>
              <a:t>have </a:t>
            </a:r>
            <a:r>
              <a:rPr sz="3000" spc="10" dirty="0">
                <a:solidFill>
                  <a:srgbClr val="252525"/>
                </a:solidFill>
                <a:latin typeface="Calibri"/>
                <a:cs typeface="Calibri"/>
              </a:rPr>
              <a:t>a </a:t>
            </a:r>
            <a:r>
              <a:rPr sz="3000" spc="10" dirty="0">
                <a:solidFill>
                  <a:srgbClr val="FF0000"/>
                </a:solidFill>
                <a:latin typeface="Calibri"/>
                <a:cs typeface="Calibri"/>
              </a:rPr>
              <a:t> diamond</a:t>
            </a:r>
            <a:r>
              <a:rPr sz="3000" spc="-114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0000"/>
                </a:solidFill>
                <a:latin typeface="Calibri"/>
                <a:cs typeface="Calibri"/>
              </a:rPr>
              <a:t>shaped</a:t>
            </a:r>
            <a:r>
              <a:rPr sz="3000" spc="-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0000"/>
                </a:solidFill>
                <a:latin typeface="Calibri"/>
                <a:cs typeface="Calibri"/>
              </a:rPr>
              <a:t>identification</a:t>
            </a:r>
            <a:r>
              <a:rPr sz="3000" spc="-18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0000"/>
                </a:solidFill>
                <a:latin typeface="Calibri"/>
                <a:cs typeface="Calibri"/>
              </a:rPr>
              <a:t>placard</a:t>
            </a:r>
            <a:r>
              <a:rPr sz="3000" spc="-9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000" spc="5" dirty="0">
                <a:solidFill>
                  <a:srgbClr val="252525"/>
                </a:solidFill>
                <a:latin typeface="Calibri"/>
                <a:cs typeface="Calibri"/>
              </a:rPr>
              <a:t>showing</a:t>
            </a:r>
            <a:r>
              <a:rPr sz="3000" spc="-2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3000" spc="5" dirty="0">
                <a:solidFill>
                  <a:srgbClr val="252525"/>
                </a:solidFill>
                <a:latin typeface="Calibri"/>
                <a:cs typeface="Calibri"/>
              </a:rPr>
              <a:t>the</a:t>
            </a:r>
            <a:r>
              <a:rPr sz="3000" spc="-1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3000" spc="5" dirty="0">
                <a:solidFill>
                  <a:srgbClr val="252525"/>
                </a:solidFill>
                <a:latin typeface="Calibri"/>
                <a:cs typeface="Calibri"/>
              </a:rPr>
              <a:t>type</a:t>
            </a:r>
            <a:r>
              <a:rPr sz="3000" spc="-10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252525"/>
                </a:solidFill>
                <a:latin typeface="Calibri"/>
                <a:cs typeface="Calibri"/>
              </a:rPr>
              <a:t>of  </a:t>
            </a:r>
            <a:r>
              <a:rPr sz="3000" spc="15" dirty="0">
                <a:solidFill>
                  <a:srgbClr val="252525"/>
                </a:solidFill>
                <a:latin typeface="Calibri"/>
                <a:cs typeface="Calibri"/>
              </a:rPr>
              <a:t>material its</a:t>
            </a:r>
            <a:r>
              <a:rPr sz="3000" spc="-31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252525"/>
                </a:solidFill>
                <a:latin typeface="Calibri"/>
                <a:cs typeface="Calibri"/>
              </a:rPr>
              <a:t>transporting.</a:t>
            </a:r>
            <a:endParaRPr sz="3000" dirty="0">
              <a:latin typeface="Calibri"/>
              <a:cs typeface="Calibri"/>
            </a:endParaRPr>
          </a:p>
          <a:p>
            <a:pPr marL="556895" lvl="1" indent="-343535">
              <a:lnSpc>
                <a:spcPct val="100000"/>
              </a:lnSpc>
              <a:spcBef>
                <a:spcPts val="160"/>
              </a:spcBef>
              <a:buClr>
                <a:srgbClr val="E38312"/>
              </a:buClr>
              <a:buSzPct val="96666"/>
              <a:buFont typeface="Wingdings"/>
              <a:buChar char=""/>
              <a:tabLst>
                <a:tab pos="557530" algn="l"/>
              </a:tabLst>
            </a:pPr>
            <a:r>
              <a:rPr sz="3000" dirty="0">
                <a:solidFill>
                  <a:srgbClr val="252525"/>
                </a:solidFill>
                <a:latin typeface="Calibri"/>
                <a:cs typeface="Calibri"/>
              </a:rPr>
              <a:t>Maintain </a:t>
            </a:r>
            <a:r>
              <a:rPr sz="3000" spc="10" dirty="0">
                <a:solidFill>
                  <a:srgbClr val="252525"/>
                </a:solidFill>
                <a:latin typeface="Calibri"/>
                <a:cs typeface="Calibri"/>
              </a:rPr>
              <a:t>a </a:t>
            </a:r>
            <a:r>
              <a:rPr sz="3000" spc="-20" dirty="0">
                <a:solidFill>
                  <a:srgbClr val="252525"/>
                </a:solidFill>
                <a:latin typeface="Calibri"/>
                <a:cs typeface="Calibri"/>
              </a:rPr>
              <a:t>safe </a:t>
            </a:r>
            <a:r>
              <a:rPr sz="3000" spc="-5" dirty="0">
                <a:solidFill>
                  <a:srgbClr val="252525"/>
                </a:solidFill>
                <a:latin typeface="Calibri"/>
                <a:cs typeface="Calibri"/>
              </a:rPr>
              <a:t>distance </a:t>
            </a:r>
            <a:r>
              <a:rPr sz="3000" dirty="0">
                <a:solidFill>
                  <a:srgbClr val="252525"/>
                </a:solidFill>
                <a:latin typeface="Calibri"/>
                <a:cs typeface="Calibri"/>
              </a:rPr>
              <a:t>from </a:t>
            </a:r>
            <a:r>
              <a:rPr sz="3000" spc="-20" dirty="0">
                <a:solidFill>
                  <a:srgbClr val="252525"/>
                </a:solidFill>
                <a:latin typeface="Calibri"/>
                <a:cs typeface="Calibri"/>
              </a:rPr>
              <a:t>any </a:t>
            </a:r>
            <a:r>
              <a:rPr sz="3000" spc="5" dirty="0">
                <a:solidFill>
                  <a:srgbClr val="252525"/>
                </a:solidFill>
                <a:latin typeface="Calibri"/>
                <a:cs typeface="Calibri"/>
              </a:rPr>
              <a:t>spill or</a:t>
            </a:r>
            <a:r>
              <a:rPr sz="3000" spc="-39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3000" spc="10" dirty="0">
                <a:solidFill>
                  <a:srgbClr val="252525"/>
                </a:solidFill>
                <a:latin typeface="Calibri"/>
                <a:cs typeface="Calibri"/>
              </a:rPr>
              <a:t>accident</a:t>
            </a:r>
            <a:endParaRPr sz="3000" dirty="0">
              <a:latin typeface="Calibri"/>
              <a:cs typeface="Calibri"/>
            </a:endParaRPr>
          </a:p>
          <a:p>
            <a:pPr marL="556895" lvl="1" indent="-343535">
              <a:lnSpc>
                <a:spcPct val="100000"/>
              </a:lnSpc>
              <a:spcBef>
                <a:spcPts val="295"/>
              </a:spcBef>
              <a:buClr>
                <a:srgbClr val="E38312"/>
              </a:buClr>
              <a:buSzPct val="96666"/>
              <a:buFont typeface="Wingdings"/>
              <a:buChar char=""/>
              <a:tabLst>
                <a:tab pos="557530" algn="l"/>
              </a:tabLst>
            </a:pPr>
            <a:r>
              <a:rPr sz="3000" dirty="0">
                <a:solidFill>
                  <a:srgbClr val="252525"/>
                </a:solidFill>
                <a:latin typeface="Calibri"/>
                <a:cs typeface="Calibri"/>
              </a:rPr>
              <a:t>Secure</a:t>
            </a:r>
            <a:r>
              <a:rPr sz="3000" spc="-10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3000" spc="5" dirty="0">
                <a:solidFill>
                  <a:srgbClr val="252525"/>
                </a:solidFill>
                <a:latin typeface="Calibri"/>
                <a:cs typeface="Calibri"/>
              </a:rPr>
              <a:t>the</a:t>
            </a:r>
            <a:r>
              <a:rPr sz="3000" spc="-2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3000" spc="5" dirty="0">
                <a:solidFill>
                  <a:srgbClr val="252525"/>
                </a:solidFill>
                <a:latin typeface="Calibri"/>
                <a:cs typeface="Calibri"/>
              </a:rPr>
              <a:t>scene</a:t>
            </a:r>
            <a:r>
              <a:rPr sz="3000" spc="-10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3000" spc="10" dirty="0">
                <a:solidFill>
                  <a:srgbClr val="252525"/>
                </a:solidFill>
                <a:latin typeface="Calibri"/>
                <a:cs typeface="Calibri"/>
              </a:rPr>
              <a:t>without</a:t>
            </a:r>
            <a:r>
              <a:rPr sz="3000" spc="-4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3000" spc="15" dirty="0">
                <a:solidFill>
                  <a:srgbClr val="252525"/>
                </a:solidFill>
                <a:latin typeface="Calibri"/>
                <a:cs typeface="Calibri"/>
              </a:rPr>
              <a:t>entering</a:t>
            </a:r>
            <a:r>
              <a:rPr sz="3000" spc="-24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3000" spc="5" dirty="0">
                <a:solidFill>
                  <a:srgbClr val="252525"/>
                </a:solidFill>
                <a:latin typeface="Calibri"/>
                <a:cs typeface="Calibri"/>
              </a:rPr>
              <a:t>the</a:t>
            </a:r>
            <a:r>
              <a:rPr sz="3000" spc="-2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3000" spc="-10" dirty="0">
                <a:solidFill>
                  <a:srgbClr val="252525"/>
                </a:solidFill>
                <a:latin typeface="Calibri"/>
                <a:cs typeface="Calibri"/>
              </a:rPr>
              <a:t>hazard</a:t>
            </a:r>
            <a:r>
              <a:rPr sz="3000" spc="-4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252525"/>
                </a:solidFill>
                <a:latin typeface="Calibri"/>
                <a:cs typeface="Calibri"/>
              </a:rPr>
              <a:t>area</a:t>
            </a:r>
            <a:endParaRPr sz="30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6655" y="912444"/>
            <a:ext cx="7662545" cy="7620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800" spc="-55" dirty="0">
                <a:solidFill>
                  <a:srgbClr val="404040"/>
                </a:solidFill>
              </a:rPr>
              <a:t>Response </a:t>
            </a:r>
            <a:r>
              <a:rPr sz="4800" spc="-70" dirty="0">
                <a:solidFill>
                  <a:srgbClr val="404040"/>
                </a:solidFill>
              </a:rPr>
              <a:t>to</a:t>
            </a:r>
            <a:r>
              <a:rPr sz="4800" spc="-125" dirty="0">
                <a:solidFill>
                  <a:srgbClr val="404040"/>
                </a:solidFill>
              </a:rPr>
              <a:t> </a:t>
            </a:r>
            <a:r>
              <a:rPr sz="4800" spc="-65" dirty="0">
                <a:solidFill>
                  <a:srgbClr val="404040"/>
                </a:solidFill>
              </a:rPr>
              <a:t>Emergencies</a:t>
            </a:r>
            <a:endParaRPr sz="4800"/>
          </a:p>
        </p:txBody>
      </p:sp>
      <p:sp>
        <p:nvSpPr>
          <p:cNvPr id="3" name="object 3"/>
          <p:cNvSpPr txBox="1"/>
          <p:nvPr/>
        </p:nvSpPr>
        <p:spPr>
          <a:xfrm>
            <a:off x="1085214" y="1771904"/>
            <a:ext cx="9803765" cy="380237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78460" indent="-365760">
              <a:lnSpc>
                <a:spcPts val="3625"/>
              </a:lnSpc>
              <a:spcBef>
                <a:spcPts val="120"/>
              </a:spcBef>
              <a:buClr>
                <a:srgbClr val="E38312"/>
              </a:buClr>
              <a:buSzPct val="96825"/>
              <a:buFont typeface="Wingdings"/>
              <a:buChar char=""/>
              <a:tabLst>
                <a:tab pos="379095" algn="l"/>
              </a:tabLst>
            </a:pPr>
            <a:r>
              <a:rPr sz="3150" spc="5" dirty="0">
                <a:solidFill>
                  <a:srgbClr val="404040"/>
                </a:solidFill>
                <a:latin typeface="Calibri"/>
                <a:cs typeface="Calibri"/>
              </a:rPr>
              <a:t>Bomb</a:t>
            </a:r>
            <a:r>
              <a:rPr sz="3150" spc="1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150" spc="-10" dirty="0">
                <a:solidFill>
                  <a:srgbClr val="404040"/>
                </a:solidFill>
                <a:latin typeface="Calibri"/>
                <a:cs typeface="Calibri"/>
              </a:rPr>
              <a:t>Threats</a:t>
            </a:r>
            <a:endParaRPr sz="3150">
              <a:latin typeface="Calibri"/>
              <a:cs typeface="Calibri"/>
            </a:endParaRPr>
          </a:p>
          <a:p>
            <a:pPr marL="396875" marR="5080" lvl="1" indent="-183515">
              <a:lnSpc>
                <a:spcPts val="2880"/>
              </a:lnSpc>
              <a:spcBef>
                <a:spcPts val="540"/>
              </a:spcBef>
              <a:buClr>
                <a:srgbClr val="E38312"/>
              </a:buClr>
              <a:buSzPct val="96666"/>
              <a:buFont typeface="Wingdings"/>
              <a:buChar char=""/>
              <a:tabLst>
                <a:tab pos="557530" algn="l"/>
              </a:tabLst>
            </a:pPr>
            <a:r>
              <a:rPr sz="3000" spc="15" dirty="0">
                <a:solidFill>
                  <a:srgbClr val="404040"/>
                </a:solidFill>
                <a:latin typeface="Calibri"/>
                <a:cs typeface="Calibri"/>
              </a:rPr>
              <a:t>Bombs</a:t>
            </a:r>
            <a:r>
              <a:rPr sz="3000" spc="-15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10" dirty="0">
                <a:solidFill>
                  <a:srgbClr val="404040"/>
                </a:solidFill>
                <a:latin typeface="Calibri"/>
                <a:cs typeface="Calibri"/>
              </a:rPr>
              <a:t>can</a:t>
            </a:r>
            <a:r>
              <a:rPr sz="3000" spc="-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10" dirty="0">
                <a:solidFill>
                  <a:srgbClr val="404040"/>
                </a:solidFill>
                <a:latin typeface="Calibri"/>
                <a:cs typeface="Calibri"/>
              </a:rPr>
              <a:t>look</a:t>
            </a:r>
            <a:r>
              <a:rPr sz="3000" spc="-4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like</a:t>
            </a:r>
            <a:r>
              <a:rPr sz="3000" spc="-1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anything,</a:t>
            </a:r>
            <a:r>
              <a:rPr sz="3000" spc="-6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so</a:t>
            </a:r>
            <a:r>
              <a:rPr sz="30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10" dirty="0">
                <a:solidFill>
                  <a:srgbClr val="404040"/>
                </a:solidFill>
                <a:latin typeface="Calibri"/>
                <a:cs typeface="Calibri"/>
              </a:rPr>
              <a:t>look</a:t>
            </a:r>
            <a:r>
              <a:rPr sz="3000" spc="-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20" dirty="0">
                <a:solidFill>
                  <a:srgbClr val="404040"/>
                </a:solidFill>
                <a:latin typeface="Calibri"/>
                <a:cs typeface="Calibri"/>
              </a:rPr>
              <a:t>for</a:t>
            </a:r>
            <a:r>
              <a:rPr sz="3000" spc="-8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10" dirty="0">
                <a:solidFill>
                  <a:srgbClr val="404040"/>
                </a:solidFill>
                <a:latin typeface="Calibri"/>
                <a:cs typeface="Calibri"/>
              </a:rPr>
              <a:t>things</a:t>
            </a:r>
            <a:r>
              <a:rPr sz="3000" spc="-7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that</a:t>
            </a:r>
            <a:r>
              <a:rPr sz="3000" spc="-1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10" dirty="0">
                <a:solidFill>
                  <a:srgbClr val="404040"/>
                </a:solidFill>
                <a:latin typeface="Calibri"/>
                <a:cs typeface="Calibri"/>
              </a:rPr>
              <a:t>are</a:t>
            </a:r>
            <a:r>
              <a:rPr sz="30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out 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of </a:t>
            </a:r>
            <a:r>
              <a:rPr sz="3000" spc="10" dirty="0">
                <a:solidFill>
                  <a:srgbClr val="404040"/>
                </a:solidFill>
                <a:latin typeface="Calibri"/>
                <a:cs typeface="Calibri"/>
              </a:rPr>
              <a:t>place </a:t>
            </a: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or </a:t>
            </a:r>
            <a:r>
              <a:rPr sz="3000" spc="10" dirty="0">
                <a:solidFill>
                  <a:srgbClr val="404040"/>
                </a:solidFill>
                <a:latin typeface="Calibri"/>
                <a:cs typeface="Calibri"/>
              </a:rPr>
              <a:t>do </a:t>
            </a: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not </a:t>
            </a:r>
            <a:r>
              <a:rPr sz="3000" spc="10" dirty="0">
                <a:solidFill>
                  <a:srgbClr val="404040"/>
                </a:solidFill>
                <a:latin typeface="Calibri"/>
                <a:cs typeface="Calibri"/>
              </a:rPr>
              <a:t>belong </a:t>
            </a:r>
            <a:r>
              <a:rPr sz="3000" spc="20" dirty="0">
                <a:solidFill>
                  <a:srgbClr val="404040"/>
                </a:solidFill>
                <a:latin typeface="Calibri"/>
                <a:cs typeface="Calibri"/>
              </a:rPr>
              <a:t>in </a:t>
            </a: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the</a:t>
            </a:r>
            <a:r>
              <a:rPr sz="3000" spc="-46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area</a:t>
            </a:r>
            <a:endParaRPr sz="3000">
              <a:latin typeface="Calibri"/>
              <a:cs typeface="Calibri"/>
            </a:endParaRPr>
          </a:p>
          <a:p>
            <a:pPr marL="396875" marR="98425" lvl="1" indent="-183515">
              <a:lnSpc>
                <a:spcPts val="2880"/>
              </a:lnSpc>
              <a:spcBef>
                <a:spcPts val="660"/>
              </a:spcBef>
              <a:buClr>
                <a:srgbClr val="E38312"/>
              </a:buClr>
              <a:buSzPct val="96666"/>
              <a:buFont typeface="Wingdings"/>
              <a:buChar char=""/>
              <a:tabLst>
                <a:tab pos="557530" algn="l"/>
              </a:tabLst>
            </a:pPr>
            <a:r>
              <a:rPr sz="3000" spc="15" dirty="0">
                <a:solidFill>
                  <a:srgbClr val="252525"/>
                </a:solidFill>
                <a:latin typeface="Calibri"/>
                <a:cs typeface="Calibri"/>
              </a:rPr>
              <a:t>Be</a:t>
            </a:r>
            <a:r>
              <a:rPr sz="3000" spc="-3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3000" spc="5" dirty="0">
                <a:solidFill>
                  <a:srgbClr val="252525"/>
                </a:solidFill>
                <a:latin typeface="Calibri"/>
                <a:cs typeface="Calibri"/>
              </a:rPr>
              <a:t>suspicious</a:t>
            </a:r>
            <a:r>
              <a:rPr sz="3000" spc="-15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252525"/>
                </a:solidFill>
                <a:latin typeface="Calibri"/>
                <a:cs typeface="Calibri"/>
              </a:rPr>
              <a:t>of</a:t>
            </a:r>
            <a:r>
              <a:rPr sz="3000" spc="4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252525"/>
                </a:solidFill>
                <a:latin typeface="Calibri"/>
                <a:cs typeface="Calibri"/>
              </a:rPr>
              <a:t>unattended</a:t>
            </a:r>
            <a:r>
              <a:rPr sz="3000" spc="-18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3000" spc="15" dirty="0">
                <a:solidFill>
                  <a:srgbClr val="252525"/>
                </a:solidFill>
                <a:latin typeface="Calibri"/>
                <a:cs typeface="Calibri"/>
              </a:rPr>
              <a:t>brief</a:t>
            </a:r>
            <a:r>
              <a:rPr sz="3000" spc="-16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252525"/>
                </a:solidFill>
                <a:latin typeface="Calibri"/>
                <a:cs typeface="Calibri"/>
              </a:rPr>
              <a:t>cases,</a:t>
            </a:r>
            <a:r>
              <a:rPr sz="3000" spc="-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252525"/>
                </a:solidFill>
                <a:latin typeface="Calibri"/>
                <a:cs typeface="Calibri"/>
              </a:rPr>
              <a:t>packages</a:t>
            </a:r>
            <a:r>
              <a:rPr sz="3000" spc="-13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3000" spc="5" dirty="0">
                <a:solidFill>
                  <a:srgbClr val="252525"/>
                </a:solidFill>
                <a:latin typeface="Calibri"/>
                <a:cs typeface="Calibri"/>
              </a:rPr>
              <a:t>and</a:t>
            </a:r>
            <a:r>
              <a:rPr sz="3000" spc="-4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3000" spc="5" dirty="0">
                <a:solidFill>
                  <a:srgbClr val="252525"/>
                </a:solidFill>
                <a:latin typeface="Calibri"/>
                <a:cs typeface="Calibri"/>
              </a:rPr>
              <a:t>back  packs</a:t>
            </a:r>
            <a:endParaRPr sz="3000">
              <a:latin typeface="Calibri"/>
              <a:cs typeface="Calibri"/>
            </a:endParaRPr>
          </a:p>
          <a:p>
            <a:pPr marL="396875" marR="734060" lvl="1" indent="-183515">
              <a:lnSpc>
                <a:spcPts val="2890"/>
              </a:lnSpc>
              <a:spcBef>
                <a:spcPts val="575"/>
              </a:spcBef>
              <a:buClr>
                <a:srgbClr val="E38312"/>
              </a:buClr>
              <a:buSzPct val="96666"/>
              <a:buFont typeface="Wingdings"/>
              <a:buChar char=""/>
              <a:tabLst>
                <a:tab pos="557530" algn="l"/>
              </a:tabLst>
            </a:pPr>
            <a:r>
              <a:rPr sz="3000" spc="15" dirty="0">
                <a:solidFill>
                  <a:srgbClr val="FF0000"/>
                </a:solidFill>
                <a:latin typeface="Calibri"/>
                <a:cs typeface="Calibri"/>
              </a:rPr>
              <a:t>Do</a:t>
            </a:r>
            <a:r>
              <a:rPr sz="3000" spc="-4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000" spc="-10" dirty="0">
                <a:solidFill>
                  <a:srgbClr val="FF0000"/>
                </a:solidFill>
                <a:latin typeface="Calibri"/>
                <a:cs typeface="Calibri"/>
              </a:rPr>
              <a:t>NOT</a:t>
            </a:r>
            <a:r>
              <a:rPr sz="3000" spc="-6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FF0000"/>
                </a:solidFill>
                <a:latin typeface="Calibri"/>
                <a:cs typeface="Calibri"/>
              </a:rPr>
              <a:t>use</a:t>
            </a:r>
            <a:r>
              <a:rPr sz="3000" spc="-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FF0000"/>
                </a:solidFill>
                <a:latin typeface="Calibri"/>
                <a:cs typeface="Calibri"/>
              </a:rPr>
              <a:t>radios</a:t>
            </a:r>
            <a:r>
              <a:rPr sz="3000" spc="-6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000" spc="5" dirty="0">
                <a:solidFill>
                  <a:srgbClr val="FF0000"/>
                </a:solidFill>
                <a:latin typeface="Calibri"/>
                <a:cs typeface="Calibri"/>
              </a:rPr>
              <a:t>or</a:t>
            </a:r>
            <a:r>
              <a:rPr sz="3000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000" spc="15" dirty="0">
                <a:solidFill>
                  <a:srgbClr val="FF0000"/>
                </a:solidFill>
                <a:latin typeface="Calibri"/>
                <a:cs typeface="Calibri"/>
              </a:rPr>
              <a:t>cell</a:t>
            </a:r>
            <a:r>
              <a:rPr sz="3000" spc="-7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000" spc="5" dirty="0">
                <a:solidFill>
                  <a:srgbClr val="FF0000"/>
                </a:solidFill>
                <a:latin typeface="Calibri"/>
                <a:cs typeface="Calibri"/>
              </a:rPr>
              <a:t>phones</a:t>
            </a:r>
            <a:r>
              <a:rPr sz="3000" spc="-4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000" spc="10" dirty="0">
                <a:solidFill>
                  <a:srgbClr val="252525"/>
                </a:solidFill>
                <a:latin typeface="Calibri"/>
                <a:cs typeface="Calibri"/>
              </a:rPr>
              <a:t>to</a:t>
            </a:r>
            <a:r>
              <a:rPr sz="3000" spc="-4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3000" spc="5" dirty="0">
                <a:solidFill>
                  <a:srgbClr val="252525"/>
                </a:solidFill>
                <a:latin typeface="Calibri"/>
                <a:cs typeface="Calibri"/>
              </a:rPr>
              <a:t>communicate</a:t>
            </a:r>
            <a:r>
              <a:rPr sz="3000" spc="-23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3000" spc="5" dirty="0">
                <a:solidFill>
                  <a:srgbClr val="252525"/>
                </a:solidFill>
                <a:latin typeface="Calibri"/>
                <a:cs typeface="Calibri"/>
              </a:rPr>
              <a:t>near  </a:t>
            </a:r>
            <a:r>
              <a:rPr sz="3000" dirty="0">
                <a:solidFill>
                  <a:srgbClr val="252525"/>
                </a:solidFill>
                <a:latin typeface="Calibri"/>
                <a:cs typeface="Calibri"/>
              </a:rPr>
              <a:t>suspected</a:t>
            </a:r>
            <a:r>
              <a:rPr sz="3000" spc="-12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3000" spc="10" dirty="0">
                <a:solidFill>
                  <a:srgbClr val="252525"/>
                </a:solidFill>
                <a:latin typeface="Calibri"/>
                <a:cs typeface="Calibri"/>
              </a:rPr>
              <a:t>bombs</a:t>
            </a:r>
            <a:endParaRPr sz="3000">
              <a:latin typeface="Calibri"/>
              <a:cs typeface="Calibri"/>
            </a:endParaRPr>
          </a:p>
          <a:p>
            <a:pPr marL="556895" lvl="1" indent="-343535">
              <a:lnSpc>
                <a:spcPts val="3445"/>
              </a:lnSpc>
              <a:buClr>
                <a:srgbClr val="E38312"/>
              </a:buClr>
              <a:buSzPct val="96666"/>
              <a:buFont typeface="Wingdings"/>
              <a:buChar char=""/>
              <a:tabLst>
                <a:tab pos="557530" algn="l"/>
              </a:tabLst>
            </a:pPr>
            <a:r>
              <a:rPr sz="3000" spc="10" dirty="0">
                <a:solidFill>
                  <a:srgbClr val="252525"/>
                </a:solidFill>
                <a:latin typeface="Calibri"/>
                <a:cs typeface="Calibri"/>
              </a:rPr>
              <a:t>Security </a:t>
            </a:r>
            <a:r>
              <a:rPr sz="3000" spc="5" dirty="0">
                <a:solidFill>
                  <a:srgbClr val="252525"/>
                </a:solidFill>
                <a:latin typeface="Calibri"/>
                <a:cs typeface="Calibri"/>
              </a:rPr>
              <a:t>officers </a:t>
            </a:r>
            <a:r>
              <a:rPr sz="3000" spc="-10" dirty="0">
                <a:solidFill>
                  <a:srgbClr val="252525"/>
                </a:solidFill>
                <a:latin typeface="Calibri"/>
                <a:cs typeface="Calibri"/>
              </a:rPr>
              <a:t>are </a:t>
            </a:r>
            <a:r>
              <a:rPr sz="3000" spc="5" dirty="0">
                <a:solidFill>
                  <a:srgbClr val="252525"/>
                </a:solidFill>
                <a:latin typeface="Calibri"/>
                <a:cs typeface="Calibri"/>
              </a:rPr>
              <a:t>not </a:t>
            </a:r>
            <a:r>
              <a:rPr sz="3000" spc="15" dirty="0">
                <a:solidFill>
                  <a:srgbClr val="252525"/>
                </a:solidFill>
                <a:latin typeface="Calibri"/>
                <a:cs typeface="Calibri"/>
              </a:rPr>
              <a:t>bomb</a:t>
            </a:r>
            <a:r>
              <a:rPr sz="3000" spc="-45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252525"/>
                </a:solidFill>
                <a:latin typeface="Calibri"/>
                <a:cs typeface="Calibri"/>
              </a:rPr>
              <a:t>experts!</a:t>
            </a:r>
            <a:endParaRPr sz="3000">
              <a:latin typeface="Calibri"/>
              <a:cs typeface="Calibri"/>
            </a:endParaRPr>
          </a:p>
          <a:p>
            <a:pPr marL="556895" lvl="1" indent="-343535">
              <a:lnSpc>
                <a:spcPts val="3565"/>
              </a:lnSpc>
              <a:buClr>
                <a:srgbClr val="E38312"/>
              </a:buClr>
              <a:buSzPct val="96666"/>
              <a:buFont typeface="Wingdings"/>
              <a:buChar char=""/>
              <a:tabLst>
                <a:tab pos="557530" algn="l"/>
              </a:tabLst>
            </a:pPr>
            <a:r>
              <a:rPr sz="3000" dirty="0">
                <a:solidFill>
                  <a:srgbClr val="FF0000"/>
                </a:solidFill>
                <a:latin typeface="Calibri"/>
                <a:cs typeface="Calibri"/>
              </a:rPr>
              <a:t>Evacuations </a:t>
            </a:r>
            <a:r>
              <a:rPr sz="3000" spc="-5" dirty="0">
                <a:solidFill>
                  <a:srgbClr val="FF0000"/>
                </a:solidFill>
                <a:latin typeface="Calibri"/>
                <a:cs typeface="Calibri"/>
              </a:rPr>
              <a:t>ordered </a:t>
            </a:r>
            <a:r>
              <a:rPr sz="3000" spc="10" dirty="0">
                <a:solidFill>
                  <a:srgbClr val="FF0000"/>
                </a:solidFill>
                <a:latin typeface="Calibri"/>
                <a:cs typeface="Calibri"/>
              </a:rPr>
              <a:t>by </a:t>
            </a:r>
            <a:r>
              <a:rPr sz="3000" spc="15" dirty="0">
                <a:solidFill>
                  <a:srgbClr val="FF0000"/>
                </a:solidFill>
                <a:latin typeface="Calibri"/>
                <a:cs typeface="Calibri"/>
              </a:rPr>
              <a:t>police, </a:t>
            </a:r>
            <a:r>
              <a:rPr sz="3000" spc="5" dirty="0">
                <a:solidFill>
                  <a:srgbClr val="FF0000"/>
                </a:solidFill>
                <a:latin typeface="Calibri"/>
                <a:cs typeface="Calibri"/>
              </a:rPr>
              <a:t>fire, or</a:t>
            </a:r>
            <a:r>
              <a:rPr sz="3000" spc="-47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0000"/>
                </a:solidFill>
                <a:latin typeface="Calibri"/>
                <a:cs typeface="Calibri"/>
              </a:rPr>
              <a:t>supervisor/owner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6655" y="912444"/>
            <a:ext cx="8043545" cy="7620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800" spc="-55" dirty="0">
                <a:solidFill>
                  <a:srgbClr val="404040"/>
                </a:solidFill>
              </a:rPr>
              <a:t>Response </a:t>
            </a:r>
            <a:r>
              <a:rPr sz="4800" spc="-70" dirty="0">
                <a:solidFill>
                  <a:srgbClr val="404040"/>
                </a:solidFill>
              </a:rPr>
              <a:t>to</a:t>
            </a:r>
            <a:r>
              <a:rPr sz="4800" spc="-125" dirty="0">
                <a:solidFill>
                  <a:srgbClr val="404040"/>
                </a:solidFill>
              </a:rPr>
              <a:t> </a:t>
            </a:r>
            <a:r>
              <a:rPr sz="4800" spc="-65" dirty="0">
                <a:solidFill>
                  <a:srgbClr val="404040"/>
                </a:solidFill>
              </a:rPr>
              <a:t>Emergencies</a:t>
            </a:r>
            <a:endParaRPr sz="4800"/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xfrm>
            <a:off x="1371600" y="1674444"/>
            <a:ext cx="9601200" cy="3944670"/>
          </a:xfrm>
          <a:prstGeom prst="rect">
            <a:avLst/>
          </a:prstGeom>
        </p:spPr>
        <p:txBody>
          <a:bodyPr vert="horz" wrap="square" lIns="0" tIns="154940" rIns="0" bIns="0" rtlCol="0">
            <a:spAutoFit/>
          </a:bodyPr>
          <a:lstStyle/>
          <a:p>
            <a:pPr marL="378460" indent="-365760">
              <a:lnSpc>
                <a:spcPct val="100000"/>
              </a:lnSpc>
              <a:spcBef>
                <a:spcPts val="1220"/>
              </a:spcBef>
              <a:buClr>
                <a:srgbClr val="E38312"/>
              </a:buClr>
              <a:buSzPct val="96825"/>
              <a:buFont typeface="Wingdings"/>
              <a:buChar char=""/>
              <a:tabLst>
                <a:tab pos="379095" algn="l"/>
              </a:tabLst>
            </a:pPr>
            <a:r>
              <a:rPr sz="3200" dirty="0"/>
              <a:t>Shots</a:t>
            </a:r>
            <a:r>
              <a:rPr sz="3200" spc="125" dirty="0"/>
              <a:t> </a:t>
            </a:r>
            <a:r>
              <a:rPr sz="3200" spc="-20" dirty="0"/>
              <a:t>Fired</a:t>
            </a:r>
          </a:p>
          <a:p>
            <a:pPr marL="378460" indent="-365760">
              <a:lnSpc>
                <a:spcPct val="100000"/>
              </a:lnSpc>
              <a:spcBef>
                <a:spcPts val="1120"/>
              </a:spcBef>
              <a:buClr>
                <a:srgbClr val="E38312"/>
              </a:buClr>
              <a:buSzPct val="96825"/>
              <a:buFont typeface="Wingdings"/>
              <a:buChar char=""/>
              <a:tabLst>
                <a:tab pos="379095" algn="l"/>
                <a:tab pos="3548379" algn="l"/>
              </a:tabLst>
            </a:pPr>
            <a:r>
              <a:rPr sz="3200" spc="10" dirty="0"/>
              <a:t>Get </a:t>
            </a:r>
            <a:r>
              <a:rPr sz="3200" spc="-5" dirty="0"/>
              <a:t>down</a:t>
            </a:r>
            <a:r>
              <a:rPr sz="3200" spc="165" dirty="0"/>
              <a:t> </a:t>
            </a:r>
            <a:r>
              <a:rPr sz="3200" dirty="0"/>
              <a:t>close</a:t>
            </a:r>
            <a:r>
              <a:rPr sz="3200" spc="90" dirty="0"/>
              <a:t> </a:t>
            </a:r>
            <a:r>
              <a:rPr sz="3200" spc="10" dirty="0" smtClean="0"/>
              <a:t>to</a:t>
            </a:r>
            <a:r>
              <a:rPr lang="en-US" sz="3200" spc="10" dirty="0" smtClean="0"/>
              <a:t> </a:t>
            </a:r>
            <a:r>
              <a:rPr sz="3200" spc="10" dirty="0" smtClean="0"/>
              <a:t>the</a:t>
            </a:r>
            <a:r>
              <a:rPr sz="3200" dirty="0" smtClean="0"/>
              <a:t> </a:t>
            </a:r>
            <a:r>
              <a:rPr sz="3200" spc="-10" dirty="0"/>
              <a:t>ground/floor</a:t>
            </a:r>
          </a:p>
          <a:p>
            <a:pPr marL="378460" indent="-365760">
              <a:lnSpc>
                <a:spcPct val="100000"/>
              </a:lnSpc>
              <a:spcBef>
                <a:spcPts val="1055"/>
              </a:spcBef>
              <a:buClr>
                <a:srgbClr val="E38312"/>
              </a:buClr>
              <a:buSzPct val="96825"/>
              <a:buFont typeface="Wingdings"/>
              <a:buChar char=""/>
              <a:tabLst>
                <a:tab pos="379095" algn="l"/>
              </a:tabLst>
            </a:pPr>
            <a:r>
              <a:rPr sz="3200" spc="-10" dirty="0"/>
              <a:t>Remain</a:t>
            </a:r>
            <a:r>
              <a:rPr sz="3200" spc="130" dirty="0"/>
              <a:t> </a:t>
            </a:r>
            <a:r>
              <a:rPr sz="3200" spc="10" dirty="0"/>
              <a:t>calm</a:t>
            </a:r>
          </a:p>
          <a:p>
            <a:pPr marL="378460" indent="-365760">
              <a:lnSpc>
                <a:spcPct val="100000"/>
              </a:lnSpc>
              <a:spcBef>
                <a:spcPts val="1120"/>
              </a:spcBef>
              <a:buClr>
                <a:srgbClr val="E38312"/>
              </a:buClr>
              <a:buSzPct val="96825"/>
              <a:buFont typeface="Wingdings"/>
              <a:buChar char=""/>
              <a:tabLst>
                <a:tab pos="379095" algn="l"/>
              </a:tabLst>
            </a:pPr>
            <a:r>
              <a:rPr sz="3200" spc="-10" dirty="0"/>
              <a:t>Call </a:t>
            </a:r>
            <a:r>
              <a:rPr sz="3200" spc="-5" dirty="0"/>
              <a:t>911 </a:t>
            </a:r>
            <a:r>
              <a:rPr sz="3200" spc="-35" dirty="0"/>
              <a:t>first, </a:t>
            </a:r>
            <a:r>
              <a:rPr sz="3200" spc="-10" dirty="0"/>
              <a:t>supervisors</a:t>
            </a:r>
            <a:r>
              <a:rPr sz="3200" spc="45" dirty="0"/>
              <a:t> </a:t>
            </a:r>
            <a:r>
              <a:rPr sz="3200" spc="-15" dirty="0"/>
              <a:t>next</a:t>
            </a:r>
          </a:p>
          <a:p>
            <a:pPr marL="378460" indent="-365760">
              <a:lnSpc>
                <a:spcPct val="100000"/>
              </a:lnSpc>
              <a:spcBef>
                <a:spcPts val="1055"/>
              </a:spcBef>
              <a:buClr>
                <a:srgbClr val="E38312"/>
              </a:buClr>
              <a:buSzPct val="96825"/>
              <a:buFont typeface="Wingdings"/>
              <a:buChar char=""/>
              <a:tabLst>
                <a:tab pos="379095" algn="l"/>
              </a:tabLst>
            </a:pPr>
            <a:r>
              <a:rPr sz="3200" spc="15" dirty="0"/>
              <a:t>Lock </a:t>
            </a:r>
            <a:r>
              <a:rPr sz="3200" spc="-5" dirty="0"/>
              <a:t>down </a:t>
            </a:r>
            <a:r>
              <a:rPr sz="3200" spc="5" dirty="0"/>
              <a:t>the location per</a:t>
            </a:r>
            <a:r>
              <a:rPr sz="3200" spc="305" dirty="0"/>
              <a:t> </a:t>
            </a:r>
            <a:r>
              <a:rPr sz="3200" dirty="0"/>
              <a:t>policy</a:t>
            </a:r>
          </a:p>
          <a:p>
            <a:pPr marL="378460" indent="-365760">
              <a:lnSpc>
                <a:spcPct val="100000"/>
              </a:lnSpc>
              <a:spcBef>
                <a:spcPts val="1050"/>
              </a:spcBef>
              <a:buClr>
                <a:srgbClr val="E38312"/>
              </a:buClr>
              <a:buSzPct val="96825"/>
              <a:buFont typeface="Wingdings"/>
              <a:buChar char=""/>
              <a:tabLst>
                <a:tab pos="379095" algn="l"/>
              </a:tabLst>
            </a:pPr>
            <a:r>
              <a:rPr sz="3200" spc="5" dirty="0"/>
              <a:t>If </a:t>
            </a:r>
            <a:r>
              <a:rPr sz="3200" dirty="0"/>
              <a:t>shots </a:t>
            </a:r>
            <a:r>
              <a:rPr sz="3200" spc="-25" dirty="0"/>
              <a:t>fired </a:t>
            </a:r>
            <a:r>
              <a:rPr sz="3200" spc="5" dirty="0"/>
              <a:t>near </a:t>
            </a:r>
            <a:r>
              <a:rPr sz="3200" spc="-20" dirty="0"/>
              <a:t>your </a:t>
            </a:r>
            <a:r>
              <a:rPr sz="3200" spc="-15" dirty="0"/>
              <a:t>post, </a:t>
            </a:r>
            <a:r>
              <a:rPr sz="3200" spc="10" dirty="0">
                <a:solidFill>
                  <a:srgbClr val="FF0000"/>
                </a:solidFill>
              </a:rPr>
              <a:t>DO </a:t>
            </a:r>
            <a:r>
              <a:rPr sz="3200" spc="-30" dirty="0">
                <a:solidFill>
                  <a:srgbClr val="FF0000"/>
                </a:solidFill>
              </a:rPr>
              <a:t>NOT</a:t>
            </a:r>
            <a:r>
              <a:rPr sz="3200" spc="190" dirty="0">
                <a:solidFill>
                  <a:srgbClr val="FF0000"/>
                </a:solidFill>
              </a:rPr>
              <a:t> </a:t>
            </a:r>
            <a:r>
              <a:rPr sz="3200" spc="-70" dirty="0">
                <a:solidFill>
                  <a:srgbClr val="FF0000"/>
                </a:solidFill>
              </a:rPr>
              <a:t>EVACUATE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6655" y="912444"/>
            <a:ext cx="9110345" cy="7620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800" spc="-165" dirty="0">
                <a:solidFill>
                  <a:srgbClr val="404040"/>
                </a:solidFill>
              </a:rPr>
              <a:t>Texas </a:t>
            </a:r>
            <a:r>
              <a:rPr sz="4800" spc="-95" dirty="0">
                <a:solidFill>
                  <a:srgbClr val="404040"/>
                </a:solidFill>
              </a:rPr>
              <a:t>Private </a:t>
            </a:r>
            <a:r>
              <a:rPr sz="4800" spc="-55" dirty="0">
                <a:solidFill>
                  <a:srgbClr val="404040"/>
                </a:solidFill>
              </a:rPr>
              <a:t>Security</a:t>
            </a:r>
            <a:r>
              <a:rPr sz="4800" spc="150" dirty="0">
                <a:solidFill>
                  <a:srgbClr val="404040"/>
                </a:solidFill>
              </a:rPr>
              <a:t> </a:t>
            </a:r>
            <a:r>
              <a:rPr sz="4800" spc="-55" dirty="0">
                <a:solidFill>
                  <a:srgbClr val="404040"/>
                </a:solidFill>
              </a:rPr>
              <a:t>Board</a:t>
            </a:r>
            <a:endParaRPr sz="4800"/>
          </a:p>
        </p:txBody>
      </p:sp>
      <p:sp>
        <p:nvSpPr>
          <p:cNvPr id="3" name="object 3"/>
          <p:cNvSpPr txBox="1"/>
          <p:nvPr/>
        </p:nvSpPr>
        <p:spPr>
          <a:xfrm>
            <a:off x="1085214" y="1771904"/>
            <a:ext cx="9572625" cy="3766185"/>
          </a:xfrm>
          <a:prstGeom prst="rect">
            <a:avLst/>
          </a:prstGeom>
        </p:spPr>
        <p:txBody>
          <a:bodyPr vert="horz" wrap="square" lIns="0" tIns="103505" rIns="0" bIns="0" rtlCol="0">
            <a:spAutoFit/>
          </a:bodyPr>
          <a:lstStyle/>
          <a:p>
            <a:pPr marL="104139" marR="636905" indent="-91440">
              <a:lnSpc>
                <a:spcPts val="2890"/>
              </a:lnSpc>
              <a:spcBef>
                <a:spcPts val="815"/>
              </a:spcBef>
              <a:buClr>
                <a:srgbClr val="E38312"/>
              </a:buClr>
              <a:buSzPct val="96666"/>
              <a:buFont typeface="Wingdings"/>
              <a:buChar char=""/>
              <a:tabLst>
                <a:tab pos="356235" algn="l"/>
              </a:tabLst>
            </a:pPr>
            <a:r>
              <a:rPr sz="3000" spc="-90" dirty="0">
                <a:solidFill>
                  <a:srgbClr val="404040"/>
                </a:solidFill>
                <a:latin typeface="Calibri"/>
                <a:cs typeface="Calibri"/>
              </a:rPr>
              <a:t>Texas </a:t>
            </a: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Private </a:t>
            </a:r>
            <a:r>
              <a:rPr sz="3000" spc="10" dirty="0">
                <a:solidFill>
                  <a:srgbClr val="404040"/>
                </a:solidFill>
                <a:latin typeface="Calibri"/>
                <a:cs typeface="Calibri"/>
              </a:rPr>
              <a:t>Security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Board consists of </a:t>
            </a: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seven</a:t>
            </a:r>
            <a:r>
              <a:rPr sz="3000" spc="-4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10" dirty="0">
                <a:solidFill>
                  <a:srgbClr val="404040"/>
                </a:solidFill>
                <a:latin typeface="Calibri"/>
                <a:cs typeface="Calibri"/>
              </a:rPr>
              <a:t>members  </a:t>
            </a: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appointed </a:t>
            </a:r>
            <a:r>
              <a:rPr sz="3000" spc="10" dirty="0">
                <a:solidFill>
                  <a:srgbClr val="404040"/>
                </a:solidFill>
                <a:latin typeface="Calibri"/>
                <a:cs typeface="Calibri"/>
              </a:rPr>
              <a:t>by </a:t>
            </a: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the</a:t>
            </a:r>
            <a:r>
              <a:rPr sz="3000" spc="-26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10" dirty="0">
                <a:solidFill>
                  <a:srgbClr val="404040"/>
                </a:solidFill>
                <a:latin typeface="Calibri"/>
                <a:cs typeface="Calibri"/>
              </a:rPr>
              <a:t>governor</a:t>
            </a:r>
            <a:endParaRPr sz="3000">
              <a:latin typeface="Calibri"/>
              <a:cs typeface="Calibri"/>
            </a:endParaRPr>
          </a:p>
          <a:p>
            <a:pPr marL="104139" marR="5080" indent="-91440">
              <a:lnSpc>
                <a:spcPts val="2890"/>
              </a:lnSpc>
              <a:spcBef>
                <a:spcPts val="1360"/>
              </a:spcBef>
              <a:buClr>
                <a:srgbClr val="E38312"/>
              </a:buClr>
              <a:buSzPct val="96666"/>
              <a:buFont typeface="Wingdings"/>
              <a:buChar char=""/>
              <a:tabLst>
                <a:tab pos="356235" algn="l"/>
              </a:tabLst>
            </a:pPr>
            <a:r>
              <a:rPr sz="3000" spc="15" dirty="0">
                <a:solidFill>
                  <a:srgbClr val="404040"/>
                </a:solidFill>
                <a:latin typeface="Calibri"/>
                <a:cs typeface="Calibri"/>
              </a:rPr>
              <a:t>Department</a:t>
            </a:r>
            <a:r>
              <a:rPr sz="3000" spc="-26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may</a:t>
            </a:r>
            <a:r>
              <a:rPr sz="3000" spc="-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issue</a:t>
            </a:r>
            <a:r>
              <a:rPr sz="3000" spc="-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subpoenas</a:t>
            </a: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 and</a:t>
            </a:r>
            <a:r>
              <a:rPr sz="3000" spc="-4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10" dirty="0">
                <a:solidFill>
                  <a:srgbClr val="404040"/>
                </a:solidFill>
                <a:latin typeface="Calibri"/>
                <a:cs typeface="Calibri"/>
              </a:rPr>
              <a:t>injunctions</a:t>
            </a:r>
            <a:r>
              <a:rPr sz="3000" spc="-2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per</a:t>
            </a:r>
            <a:r>
              <a:rPr sz="3000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90" dirty="0">
                <a:solidFill>
                  <a:srgbClr val="404040"/>
                </a:solidFill>
                <a:latin typeface="Calibri"/>
                <a:cs typeface="Calibri"/>
              </a:rPr>
              <a:t>Texas  </a:t>
            </a:r>
            <a:r>
              <a:rPr sz="3000" spc="15" dirty="0">
                <a:solidFill>
                  <a:srgbClr val="404040"/>
                </a:solidFill>
                <a:latin typeface="Calibri"/>
                <a:cs typeface="Calibri"/>
              </a:rPr>
              <a:t>OC</a:t>
            </a:r>
            <a:r>
              <a:rPr sz="3000" spc="-7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1702</a:t>
            </a:r>
            <a:endParaRPr sz="3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45"/>
              </a:spcBef>
              <a:buClr>
                <a:srgbClr val="E38312"/>
              </a:buClr>
              <a:buSzPct val="96666"/>
              <a:buFont typeface="Wingdings"/>
              <a:buChar char=""/>
              <a:tabLst>
                <a:tab pos="356235" algn="l"/>
              </a:tabLst>
            </a:pPr>
            <a:r>
              <a:rPr sz="3000" spc="15" dirty="0">
                <a:solidFill>
                  <a:srgbClr val="404040"/>
                </a:solidFill>
                <a:latin typeface="Calibri"/>
                <a:cs typeface="Calibri"/>
              </a:rPr>
              <a:t>Department</a:t>
            </a:r>
            <a:r>
              <a:rPr sz="3000" spc="-254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may</a:t>
            </a:r>
            <a:r>
              <a:rPr sz="30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investigate</a:t>
            </a:r>
            <a:r>
              <a:rPr sz="3000" spc="-24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10" dirty="0">
                <a:solidFill>
                  <a:srgbClr val="404040"/>
                </a:solidFill>
                <a:latin typeface="Calibri"/>
                <a:cs typeface="Calibri"/>
              </a:rPr>
              <a:t>complaints</a:t>
            </a:r>
            <a:r>
              <a:rPr sz="3000" spc="-204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10" dirty="0">
                <a:solidFill>
                  <a:srgbClr val="404040"/>
                </a:solidFill>
                <a:latin typeface="Calibri"/>
                <a:cs typeface="Calibri"/>
              </a:rPr>
              <a:t>against</a:t>
            </a:r>
            <a:r>
              <a:rPr sz="3000" spc="-10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10" dirty="0">
                <a:solidFill>
                  <a:srgbClr val="404040"/>
                </a:solidFill>
                <a:latin typeface="Calibri"/>
                <a:cs typeface="Calibri"/>
              </a:rPr>
              <a:t>licensees</a:t>
            </a:r>
            <a:endParaRPr sz="3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655"/>
              </a:spcBef>
              <a:buClr>
                <a:srgbClr val="E38312"/>
              </a:buClr>
              <a:buSzPct val="96666"/>
              <a:buFont typeface="Wingdings"/>
              <a:buChar char=""/>
              <a:tabLst>
                <a:tab pos="356235" algn="l"/>
              </a:tabLst>
            </a:pPr>
            <a:r>
              <a:rPr sz="3000" spc="15" dirty="0">
                <a:solidFill>
                  <a:srgbClr val="404040"/>
                </a:solidFill>
                <a:latin typeface="Calibri"/>
                <a:cs typeface="Calibri"/>
              </a:rPr>
              <a:t>Department</a:t>
            </a:r>
            <a:r>
              <a:rPr sz="3000" spc="-26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may</a:t>
            </a:r>
            <a:r>
              <a:rPr sz="3000" spc="-35" dirty="0">
                <a:solidFill>
                  <a:srgbClr val="404040"/>
                </a:solidFill>
                <a:latin typeface="Calibri"/>
                <a:cs typeface="Calibri"/>
              </a:rPr>
              <a:t> take</a:t>
            </a:r>
            <a:r>
              <a:rPr sz="3000" spc="-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20" dirty="0">
                <a:solidFill>
                  <a:srgbClr val="404040"/>
                </a:solidFill>
                <a:latin typeface="Calibri"/>
                <a:cs typeface="Calibri"/>
              </a:rPr>
              <a:t>criminal</a:t>
            </a:r>
            <a:r>
              <a:rPr sz="3000" spc="-15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and</a:t>
            </a:r>
            <a:r>
              <a:rPr sz="3000" spc="-4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15" dirty="0">
                <a:solidFill>
                  <a:srgbClr val="404040"/>
                </a:solidFill>
                <a:latin typeface="Calibri"/>
                <a:cs typeface="Calibri"/>
              </a:rPr>
              <a:t>civil</a:t>
            </a:r>
            <a:r>
              <a:rPr sz="3000" spc="-15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actions</a:t>
            </a:r>
            <a:endParaRPr sz="3000">
              <a:latin typeface="Calibri"/>
              <a:cs typeface="Calibri"/>
            </a:endParaRPr>
          </a:p>
          <a:p>
            <a:pPr marL="104139" marR="1139190" indent="-91440">
              <a:lnSpc>
                <a:spcPts val="2890"/>
              </a:lnSpc>
              <a:spcBef>
                <a:spcPts val="1410"/>
              </a:spcBef>
              <a:buClr>
                <a:srgbClr val="E38312"/>
              </a:buClr>
              <a:buSzPct val="96666"/>
              <a:buFont typeface="Wingdings"/>
              <a:buChar char=""/>
              <a:tabLst>
                <a:tab pos="356235" algn="l"/>
              </a:tabLst>
            </a:pPr>
            <a:r>
              <a:rPr sz="3000" spc="15" dirty="0">
                <a:solidFill>
                  <a:srgbClr val="404040"/>
                </a:solidFill>
                <a:latin typeface="Calibri"/>
                <a:cs typeface="Calibri"/>
              </a:rPr>
              <a:t>Department</a:t>
            </a:r>
            <a:r>
              <a:rPr sz="3000" spc="-254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has</a:t>
            </a:r>
            <a:r>
              <a:rPr sz="30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authority</a:t>
            </a:r>
            <a:r>
              <a:rPr sz="3000" spc="-114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10" dirty="0">
                <a:solidFill>
                  <a:srgbClr val="404040"/>
                </a:solidFill>
                <a:latin typeface="Calibri"/>
                <a:cs typeface="Calibri"/>
              </a:rPr>
              <a:t>to</a:t>
            </a:r>
            <a:r>
              <a:rPr sz="3000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15" dirty="0">
                <a:solidFill>
                  <a:srgbClr val="FF0000"/>
                </a:solidFill>
                <a:latin typeface="Calibri"/>
                <a:cs typeface="Calibri"/>
              </a:rPr>
              <a:t>license</a:t>
            </a:r>
            <a:r>
              <a:rPr sz="3000" spc="-16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000" spc="15" dirty="0">
                <a:solidFill>
                  <a:srgbClr val="FF0000"/>
                </a:solidFill>
                <a:latin typeface="Calibri"/>
                <a:cs typeface="Calibri"/>
              </a:rPr>
              <a:t>its</a:t>
            </a:r>
            <a:r>
              <a:rPr sz="3000" spc="-6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0000"/>
                </a:solidFill>
                <a:latin typeface="Calibri"/>
                <a:cs typeface="Calibri"/>
              </a:rPr>
              <a:t>investigative  </a:t>
            </a:r>
            <a:r>
              <a:rPr sz="3000" spc="5" dirty="0">
                <a:solidFill>
                  <a:srgbClr val="FF0000"/>
                </a:solidFill>
                <a:latin typeface="Calibri"/>
                <a:cs typeface="Calibri"/>
              </a:rPr>
              <a:t>employees as </a:t>
            </a:r>
            <a:r>
              <a:rPr sz="3000" spc="10" dirty="0">
                <a:solidFill>
                  <a:srgbClr val="FF0000"/>
                </a:solidFill>
                <a:latin typeface="Calibri"/>
                <a:cs typeface="Calibri"/>
              </a:rPr>
              <a:t>peace</a:t>
            </a:r>
            <a:r>
              <a:rPr sz="3000" spc="-3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000" spc="5" dirty="0">
                <a:solidFill>
                  <a:srgbClr val="FF0000"/>
                </a:solidFill>
                <a:latin typeface="Calibri"/>
                <a:cs typeface="Calibri"/>
              </a:rPr>
              <a:t>officers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71600" y="1600200"/>
            <a:ext cx="9601200" cy="3357971"/>
          </a:xfrm>
          <a:prstGeom prst="rect">
            <a:avLst/>
          </a:prstGeom>
        </p:spPr>
        <p:txBody>
          <a:bodyPr vert="horz" wrap="square" lIns="0" tIns="201295" rIns="0" bIns="0" rtlCol="0">
            <a:spAutoFit/>
          </a:bodyPr>
          <a:lstStyle/>
          <a:p>
            <a:pPr marL="95250" marR="5080">
              <a:lnSpc>
                <a:spcPts val="8150"/>
              </a:lnSpc>
              <a:spcBef>
                <a:spcPts val="1585"/>
              </a:spcBef>
              <a:tabLst>
                <a:tab pos="9990455" algn="l"/>
              </a:tabLst>
            </a:pPr>
            <a:r>
              <a:rPr lang="en-US" sz="7200" spc="-80" dirty="0" smtClean="0"/>
              <a:t>Weapons</a:t>
            </a:r>
            <a:br>
              <a:rPr lang="en-US" sz="7200" spc="-80" dirty="0" smtClean="0"/>
            </a:br>
            <a:r>
              <a:rPr lang="en-US" sz="7200" spc="-80" dirty="0" smtClean="0"/>
              <a:t>and Definitions</a:t>
            </a:r>
            <a:r>
              <a:rPr lang="en-US" sz="7200" u="sng" spc="-90" dirty="0" smtClean="0">
                <a:uFill>
                  <a:solidFill>
                    <a:srgbClr val="7E7E7E"/>
                  </a:solidFill>
                </a:uFill>
              </a:rPr>
              <a:t/>
            </a:r>
            <a:br>
              <a:rPr lang="en-US" sz="7200" u="sng" spc="-90" dirty="0" smtClean="0">
                <a:uFill>
                  <a:solidFill>
                    <a:srgbClr val="7E7E7E"/>
                  </a:solidFill>
                </a:uFill>
              </a:rPr>
            </a:br>
            <a:r>
              <a:rPr lang="en-US" sz="2350" spc="185" dirty="0">
                <a:solidFill>
                  <a:srgbClr val="626F52"/>
                </a:solidFill>
              </a:rPr>
              <a:t>PENAL CODE </a:t>
            </a:r>
            <a:r>
              <a:rPr lang="en-US" sz="2350" spc="200" dirty="0">
                <a:solidFill>
                  <a:srgbClr val="626F52"/>
                </a:solidFill>
              </a:rPr>
              <a:t>CHAPTER</a:t>
            </a:r>
            <a:r>
              <a:rPr lang="en-US" sz="2350" spc="705" dirty="0">
                <a:solidFill>
                  <a:srgbClr val="626F52"/>
                </a:solidFill>
              </a:rPr>
              <a:t> </a:t>
            </a:r>
            <a:r>
              <a:rPr lang="en-US" sz="2350" spc="130" dirty="0">
                <a:solidFill>
                  <a:srgbClr val="626F52"/>
                </a:solidFill>
              </a:rPr>
              <a:t>46</a:t>
            </a:r>
            <a:endParaRPr sz="2350" dirty="0"/>
          </a:p>
        </p:txBody>
      </p:sp>
    </p:spTree>
    <p:extLst>
      <p:ext uri="{BB962C8B-B14F-4D97-AF65-F5344CB8AC3E}">
        <p14:creationId xmlns:p14="http://schemas.microsoft.com/office/powerpoint/2010/main" val="118298224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6655" y="912444"/>
            <a:ext cx="8653145" cy="7620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800" spc="-65" dirty="0">
                <a:solidFill>
                  <a:srgbClr val="404040"/>
                </a:solidFill>
              </a:rPr>
              <a:t>Weapons </a:t>
            </a:r>
            <a:r>
              <a:rPr sz="4800" spc="-25" dirty="0">
                <a:solidFill>
                  <a:srgbClr val="404040"/>
                </a:solidFill>
              </a:rPr>
              <a:t>and</a:t>
            </a:r>
            <a:r>
              <a:rPr sz="4800" spc="-245" dirty="0">
                <a:solidFill>
                  <a:srgbClr val="404040"/>
                </a:solidFill>
              </a:rPr>
              <a:t> </a:t>
            </a:r>
            <a:r>
              <a:rPr sz="4800" spc="-60" dirty="0">
                <a:solidFill>
                  <a:srgbClr val="404040"/>
                </a:solidFill>
              </a:rPr>
              <a:t>Definitions</a:t>
            </a:r>
            <a:endParaRPr sz="4800"/>
          </a:p>
        </p:txBody>
      </p:sp>
      <p:sp>
        <p:nvSpPr>
          <p:cNvPr id="3" name="object 3"/>
          <p:cNvSpPr txBox="1"/>
          <p:nvPr/>
        </p:nvSpPr>
        <p:spPr>
          <a:xfrm>
            <a:off x="1085214" y="1687525"/>
            <a:ext cx="9655175" cy="3896580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104139" indent="-91440">
              <a:lnSpc>
                <a:spcPct val="100000"/>
              </a:lnSpc>
              <a:spcBef>
                <a:spcPts val="785"/>
              </a:spcBef>
              <a:buClr>
                <a:srgbClr val="E38312"/>
              </a:buClr>
              <a:buSzPct val="96825"/>
              <a:buFont typeface="Wingdings"/>
              <a:buChar char=""/>
              <a:tabLst>
                <a:tab pos="379095" algn="l"/>
              </a:tabLst>
            </a:pPr>
            <a:r>
              <a:rPr sz="3200" spc="-85" dirty="0">
                <a:solidFill>
                  <a:srgbClr val="404040"/>
                </a:solidFill>
                <a:latin typeface="Calibri"/>
                <a:cs typeface="Calibri"/>
              </a:rPr>
              <a:t>Texas </a:t>
            </a:r>
            <a:r>
              <a:rPr sz="3200" spc="-130" dirty="0">
                <a:solidFill>
                  <a:srgbClr val="404040"/>
                </a:solidFill>
                <a:latin typeface="Calibri"/>
                <a:cs typeface="Calibri"/>
              </a:rPr>
              <a:t>P.C. </a:t>
            </a:r>
            <a:r>
              <a:rPr sz="3200" spc="-10" dirty="0">
                <a:solidFill>
                  <a:srgbClr val="404040"/>
                </a:solidFill>
                <a:latin typeface="Calibri"/>
                <a:cs typeface="Calibri"/>
              </a:rPr>
              <a:t>46.01 </a:t>
            </a:r>
            <a:r>
              <a:rPr sz="3200" spc="10" dirty="0">
                <a:solidFill>
                  <a:srgbClr val="404040"/>
                </a:solidFill>
                <a:latin typeface="Calibri"/>
                <a:cs typeface="Calibri"/>
              </a:rPr>
              <a:t>–</a:t>
            </a:r>
            <a:r>
              <a:rPr sz="3200" spc="1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404040"/>
                </a:solidFill>
                <a:latin typeface="Calibri"/>
                <a:cs typeface="Calibri"/>
              </a:rPr>
              <a:t>Definitions</a:t>
            </a:r>
            <a:endParaRPr sz="3200" dirty="0">
              <a:latin typeface="Calibri"/>
              <a:cs typeface="Calibri"/>
            </a:endParaRPr>
          </a:p>
          <a:p>
            <a:pPr marL="104139" indent="-91440">
              <a:lnSpc>
                <a:spcPct val="100000"/>
              </a:lnSpc>
              <a:spcBef>
                <a:spcPts val="695"/>
              </a:spcBef>
              <a:buClr>
                <a:srgbClr val="E38312"/>
              </a:buClr>
              <a:buSzPct val="96825"/>
              <a:buFont typeface="Wingdings"/>
              <a:buChar char=""/>
              <a:tabLst>
                <a:tab pos="379095" algn="l"/>
              </a:tabLst>
            </a:pPr>
            <a:r>
              <a:rPr sz="3200" spc="-85" dirty="0">
                <a:solidFill>
                  <a:srgbClr val="404040"/>
                </a:solidFill>
                <a:latin typeface="Calibri"/>
                <a:cs typeface="Calibri"/>
              </a:rPr>
              <a:t>Texas </a:t>
            </a:r>
            <a:r>
              <a:rPr sz="3200" spc="-130" dirty="0">
                <a:solidFill>
                  <a:srgbClr val="404040"/>
                </a:solidFill>
                <a:latin typeface="Calibri"/>
                <a:cs typeface="Calibri"/>
              </a:rPr>
              <a:t>P.C. </a:t>
            </a:r>
            <a:r>
              <a:rPr sz="3200" spc="-10" dirty="0">
                <a:solidFill>
                  <a:srgbClr val="404040"/>
                </a:solidFill>
                <a:latin typeface="Calibri"/>
                <a:cs typeface="Calibri"/>
              </a:rPr>
              <a:t>46.02 </a:t>
            </a:r>
            <a:r>
              <a:rPr sz="3200" spc="10" dirty="0">
                <a:solidFill>
                  <a:srgbClr val="404040"/>
                </a:solidFill>
                <a:latin typeface="Calibri"/>
                <a:cs typeface="Calibri"/>
              </a:rPr>
              <a:t>– </a:t>
            </a:r>
            <a:r>
              <a:rPr sz="3200" spc="-10" dirty="0">
                <a:solidFill>
                  <a:srgbClr val="404040"/>
                </a:solidFill>
                <a:latin typeface="Calibri"/>
                <a:cs typeface="Calibri"/>
              </a:rPr>
              <a:t>Unlawful Carrying</a:t>
            </a:r>
            <a:r>
              <a:rPr sz="3200" spc="-5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spc="-20" dirty="0">
                <a:solidFill>
                  <a:srgbClr val="404040"/>
                </a:solidFill>
                <a:latin typeface="Calibri"/>
                <a:cs typeface="Calibri"/>
              </a:rPr>
              <a:t>Weapons</a:t>
            </a:r>
            <a:endParaRPr sz="3200" dirty="0">
              <a:latin typeface="Calibri"/>
              <a:cs typeface="Calibri"/>
            </a:endParaRPr>
          </a:p>
          <a:p>
            <a:pPr marL="104139" indent="-91440">
              <a:lnSpc>
                <a:spcPct val="100000"/>
              </a:lnSpc>
              <a:spcBef>
                <a:spcPts val="690"/>
              </a:spcBef>
              <a:buClr>
                <a:srgbClr val="E38312"/>
              </a:buClr>
              <a:buSzPct val="96825"/>
              <a:buFont typeface="Wingdings"/>
              <a:buChar char=""/>
              <a:tabLst>
                <a:tab pos="379095" algn="l"/>
              </a:tabLst>
            </a:pPr>
            <a:r>
              <a:rPr sz="3200" spc="-85" dirty="0">
                <a:solidFill>
                  <a:srgbClr val="404040"/>
                </a:solidFill>
                <a:latin typeface="Calibri"/>
                <a:cs typeface="Calibri"/>
              </a:rPr>
              <a:t>Texas </a:t>
            </a:r>
            <a:r>
              <a:rPr sz="3200" spc="-130" dirty="0">
                <a:solidFill>
                  <a:srgbClr val="404040"/>
                </a:solidFill>
                <a:latin typeface="Calibri"/>
                <a:cs typeface="Calibri"/>
              </a:rPr>
              <a:t>P.C. </a:t>
            </a:r>
            <a:r>
              <a:rPr sz="3200" spc="-10" dirty="0">
                <a:solidFill>
                  <a:srgbClr val="404040"/>
                </a:solidFill>
                <a:latin typeface="Calibri"/>
                <a:cs typeface="Calibri"/>
              </a:rPr>
              <a:t>46.03 </a:t>
            </a:r>
            <a:r>
              <a:rPr sz="3200" spc="10" dirty="0">
                <a:solidFill>
                  <a:srgbClr val="404040"/>
                </a:solidFill>
                <a:latin typeface="Calibri"/>
                <a:cs typeface="Calibri"/>
              </a:rPr>
              <a:t>– Places</a:t>
            </a:r>
            <a:r>
              <a:rPr sz="3200" spc="18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404040"/>
                </a:solidFill>
                <a:latin typeface="Calibri"/>
                <a:cs typeface="Calibri"/>
              </a:rPr>
              <a:t>Prohibited</a:t>
            </a:r>
            <a:endParaRPr sz="3200" dirty="0">
              <a:latin typeface="Calibri"/>
              <a:cs typeface="Calibri"/>
            </a:endParaRPr>
          </a:p>
          <a:p>
            <a:pPr marL="104139" marR="640080" indent="-91440">
              <a:lnSpc>
                <a:spcPts val="3100"/>
              </a:lnSpc>
              <a:spcBef>
                <a:spcPts val="1360"/>
              </a:spcBef>
              <a:buClr>
                <a:srgbClr val="E38312"/>
              </a:buClr>
              <a:buSzPct val="96825"/>
              <a:buFont typeface="Wingdings"/>
              <a:buChar char=""/>
              <a:tabLst>
                <a:tab pos="379095" algn="l"/>
              </a:tabLst>
            </a:pPr>
            <a:r>
              <a:rPr sz="3200" spc="-85" dirty="0">
                <a:solidFill>
                  <a:srgbClr val="404040"/>
                </a:solidFill>
                <a:latin typeface="Calibri"/>
                <a:cs typeface="Calibri"/>
              </a:rPr>
              <a:t>Texas </a:t>
            </a:r>
            <a:r>
              <a:rPr sz="3200" spc="-130" dirty="0">
                <a:solidFill>
                  <a:srgbClr val="404040"/>
                </a:solidFill>
                <a:latin typeface="Calibri"/>
                <a:cs typeface="Calibri"/>
              </a:rPr>
              <a:t>P.C. </a:t>
            </a:r>
            <a:r>
              <a:rPr sz="3200" spc="-10" dirty="0">
                <a:solidFill>
                  <a:srgbClr val="404040"/>
                </a:solidFill>
                <a:latin typeface="Calibri"/>
                <a:cs typeface="Calibri"/>
              </a:rPr>
              <a:t>46.035 </a:t>
            </a:r>
            <a:r>
              <a:rPr sz="3200" spc="10" dirty="0">
                <a:solidFill>
                  <a:srgbClr val="404040"/>
                </a:solidFill>
                <a:latin typeface="Calibri"/>
                <a:cs typeface="Calibri"/>
              </a:rPr>
              <a:t>– </a:t>
            </a:r>
            <a:r>
              <a:rPr sz="3200" spc="-10" dirty="0">
                <a:solidFill>
                  <a:srgbClr val="404040"/>
                </a:solidFill>
                <a:latin typeface="Calibri"/>
                <a:cs typeface="Calibri"/>
              </a:rPr>
              <a:t>Unlawful </a:t>
            </a:r>
            <a:r>
              <a:rPr sz="3200" spc="-5" dirty="0">
                <a:solidFill>
                  <a:srgbClr val="404040"/>
                </a:solidFill>
                <a:latin typeface="Calibri"/>
                <a:cs typeface="Calibri"/>
              </a:rPr>
              <a:t>Carrying </a:t>
            </a:r>
            <a:r>
              <a:rPr sz="3200" dirty="0">
                <a:solidFill>
                  <a:srgbClr val="404040"/>
                </a:solidFill>
                <a:latin typeface="Calibri"/>
                <a:cs typeface="Calibri"/>
              </a:rPr>
              <a:t>of Handgun </a:t>
            </a:r>
            <a:r>
              <a:rPr sz="3200" spc="5" dirty="0">
                <a:solidFill>
                  <a:srgbClr val="404040"/>
                </a:solidFill>
                <a:latin typeface="Calibri"/>
                <a:cs typeface="Calibri"/>
              </a:rPr>
              <a:t>by  </a:t>
            </a:r>
            <a:r>
              <a:rPr sz="3200" spc="15" dirty="0">
                <a:solidFill>
                  <a:srgbClr val="404040"/>
                </a:solidFill>
                <a:latin typeface="Calibri"/>
                <a:cs typeface="Calibri"/>
              </a:rPr>
              <a:t>Licence</a:t>
            </a:r>
            <a:r>
              <a:rPr sz="32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404040"/>
                </a:solidFill>
                <a:latin typeface="Calibri"/>
                <a:cs typeface="Calibri"/>
              </a:rPr>
              <a:t>Holder</a:t>
            </a:r>
            <a:endParaRPr sz="3200" dirty="0">
              <a:latin typeface="Calibri"/>
              <a:cs typeface="Calibri"/>
            </a:endParaRPr>
          </a:p>
          <a:p>
            <a:pPr marL="378460" indent="-365760">
              <a:lnSpc>
                <a:spcPct val="100000"/>
              </a:lnSpc>
              <a:spcBef>
                <a:spcPts val="700"/>
              </a:spcBef>
              <a:buClr>
                <a:srgbClr val="E38312"/>
              </a:buClr>
              <a:buSzPct val="96825"/>
              <a:buFont typeface="Wingdings"/>
              <a:buChar char=""/>
              <a:tabLst>
                <a:tab pos="379095" algn="l"/>
              </a:tabLst>
            </a:pPr>
            <a:r>
              <a:rPr sz="3200" spc="-85" dirty="0">
                <a:solidFill>
                  <a:srgbClr val="404040"/>
                </a:solidFill>
                <a:latin typeface="Calibri"/>
                <a:cs typeface="Calibri"/>
              </a:rPr>
              <a:t>Texas </a:t>
            </a:r>
            <a:r>
              <a:rPr sz="3200" spc="-130" dirty="0">
                <a:solidFill>
                  <a:srgbClr val="404040"/>
                </a:solidFill>
                <a:latin typeface="Calibri"/>
                <a:cs typeface="Calibri"/>
              </a:rPr>
              <a:t>P.C. </a:t>
            </a:r>
            <a:r>
              <a:rPr sz="3200" spc="-10" dirty="0">
                <a:solidFill>
                  <a:srgbClr val="404040"/>
                </a:solidFill>
                <a:latin typeface="Calibri"/>
                <a:cs typeface="Calibri"/>
              </a:rPr>
              <a:t>46.13 </a:t>
            </a:r>
            <a:r>
              <a:rPr sz="3200" spc="10" dirty="0">
                <a:solidFill>
                  <a:srgbClr val="404040"/>
                </a:solidFill>
                <a:latin typeface="Calibri"/>
                <a:cs typeface="Calibri"/>
              </a:rPr>
              <a:t>– </a:t>
            </a:r>
            <a:r>
              <a:rPr sz="3200" spc="5" dirty="0">
                <a:solidFill>
                  <a:srgbClr val="404040"/>
                </a:solidFill>
                <a:latin typeface="Calibri"/>
                <a:cs typeface="Calibri"/>
              </a:rPr>
              <a:t>Making </a:t>
            </a:r>
            <a:r>
              <a:rPr sz="3200" spc="10" dirty="0">
                <a:solidFill>
                  <a:srgbClr val="404040"/>
                </a:solidFill>
                <a:latin typeface="Calibri"/>
                <a:cs typeface="Calibri"/>
              </a:rPr>
              <a:t>a </a:t>
            </a:r>
            <a:r>
              <a:rPr sz="3200" spc="-15" dirty="0">
                <a:solidFill>
                  <a:srgbClr val="404040"/>
                </a:solidFill>
                <a:latin typeface="Calibri"/>
                <a:cs typeface="Calibri"/>
              </a:rPr>
              <a:t>Firearm </a:t>
            </a:r>
            <a:r>
              <a:rPr sz="3200" dirty="0">
                <a:solidFill>
                  <a:srgbClr val="404040"/>
                </a:solidFill>
                <a:latin typeface="Calibri"/>
                <a:cs typeface="Calibri"/>
              </a:rPr>
              <a:t>Accessible </a:t>
            </a:r>
            <a:r>
              <a:rPr sz="3200" spc="10" dirty="0">
                <a:solidFill>
                  <a:srgbClr val="404040"/>
                </a:solidFill>
                <a:latin typeface="Calibri"/>
                <a:cs typeface="Calibri"/>
              </a:rPr>
              <a:t>to a</a:t>
            </a:r>
            <a:r>
              <a:rPr sz="3200" spc="6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404040"/>
                </a:solidFill>
                <a:latin typeface="Calibri"/>
                <a:cs typeface="Calibri"/>
              </a:rPr>
              <a:t>Child</a:t>
            </a:r>
            <a:endParaRPr sz="3200" dirty="0">
              <a:latin typeface="Calibri"/>
              <a:cs typeface="Calibri"/>
            </a:endParaRPr>
          </a:p>
          <a:p>
            <a:pPr marL="378460" indent="-365760">
              <a:lnSpc>
                <a:spcPct val="100000"/>
              </a:lnSpc>
              <a:spcBef>
                <a:spcPts val="690"/>
              </a:spcBef>
              <a:buClr>
                <a:srgbClr val="E38312"/>
              </a:buClr>
              <a:buSzPct val="96825"/>
              <a:buFont typeface="Wingdings"/>
              <a:buChar char=""/>
              <a:tabLst>
                <a:tab pos="379095" algn="l"/>
              </a:tabLst>
            </a:pPr>
            <a:r>
              <a:rPr sz="3200" spc="-85" dirty="0">
                <a:solidFill>
                  <a:srgbClr val="404040"/>
                </a:solidFill>
                <a:latin typeface="Calibri"/>
                <a:cs typeface="Calibri"/>
              </a:rPr>
              <a:t>Texas </a:t>
            </a:r>
            <a:r>
              <a:rPr sz="3200" spc="-130" dirty="0">
                <a:solidFill>
                  <a:srgbClr val="404040"/>
                </a:solidFill>
                <a:latin typeface="Calibri"/>
                <a:cs typeface="Calibri"/>
              </a:rPr>
              <a:t>P.C. </a:t>
            </a:r>
            <a:r>
              <a:rPr sz="3200" spc="-10" dirty="0">
                <a:solidFill>
                  <a:srgbClr val="404040"/>
                </a:solidFill>
                <a:latin typeface="Calibri"/>
                <a:cs typeface="Calibri"/>
              </a:rPr>
              <a:t>46.15 </a:t>
            </a:r>
            <a:r>
              <a:rPr sz="3200" spc="10" dirty="0">
                <a:solidFill>
                  <a:srgbClr val="404040"/>
                </a:solidFill>
                <a:latin typeface="Calibri"/>
                <a:cs typeface="Calibri"/>
              </a:rPr>
              <a:t>– </a:t>
            </a:r>
            <a:r>
              <a:rPr sz="3200" spc="20" dirty="0">
                <a:solidFill>
                  <a:srgbClr val="404040"/>
                </a:solidFill>
                <a:latin typeface="Calibri"/>
                <a:cs typeface="Calibri"/>
              </a:rPr>
              <a:t>Law </a:t>
            </a:r>
            <a:r>
              <a:rPr sz="3200" spc="-15" dirty="0">
                <a:solidFill>
                  <a:srgbClr val="404040"/>
                </a:solidFill>
                <a:latin typeface="Calibri"/>
                <a:cs typeface="Calibri"/>
              </a:rPr>
              <a:t>Enforcement</a:t>
            </a:r>
            <a:r>
              <a:rPr sz="3200" spc="35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200" spc="-15" dirty="0">
                <a:solidFill>
                  <a:srgbClr val="404040"/>
                </a:solidFill>
                <a:latin typeface="Calibri"/>
                <a:cs typeface="Calibri"/>
              </a:rPr>
              <a:t>Exempt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2057400" y="1905000"/>
            <a:ext cx="8361229" cy="282192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95250">
              <a:lnSpc>
                <a:spcPct val="100000"/>
              </a:lnSpc>
              <a:spcBef>
                <a:spcPts val="105"/>
              </a:spcBef>
              <a:tabLst>
                <a:tab pos="9990455" algn="l"/>
              </a:tabLst>
            </a:pPr>
            <a:r>
              <a:rPr spc="-70" dirty="0"/>
              <a:t>Questions</a:t>
            </a:r>
            <a:r>
              <a:rPr spc="-70" dirty="0" smtClean="0"/>
              <a:t>?</a:t>
            </a:r>
            <a:r>
              <a:rPr lang="en-US" spc="-70" dirty="0"/>
              <a:t/>
            </a:r>
            <a:br>
              <a:rPr lang="en-US" spc="-70" dirty="0"/>
            </a:br>
            <a:endParaRPr spc="-70" dirty="0"/>
          </a:p>
          <a:p>
            <a:pPr marL="95250">
              <a:lnSpc>
                <a:spcPct val="100000"/>
              </a:lnSpc>
              <a:spcBef>
                <a:spcPts val="1770"/>
              </a:spcBef>
            </a:pPr>
            <a:r>
              <a:rPr sz="2350" u="none" spc="165" dirty="0">
                <a:solidFill>
                  <a:srgbClr val="626F52"/>
                </a:solidFill>
              </a:rPr>
              <a:t>AND</a:t>
            </a:r>
            <a:r>
              <a:rPr sz="2350" u="none" spc="390" dirty="0">
                <a:solidFill>
                  <a:srgbClr val="626F52"/>
                </a:solidFill>
              </a:rPr>
              <a:t> </a:t>
            </a:r>
            <a:r>
              <a:rPr sz="2350" u="none" spc="185" dirty="0">
                <a:solidFill>
                  <a:srgbClr val="626F52"/>
                </a:solidFill>
              </a:rPr>
              <a:t>REVIEW</a:t>
            </a:r>
            <a:endParaRPr sz="235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6655" y="912444"/>
            <a:ext cx="7510145" cy="7620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800" spc="-165" dirty="0">
                <a:solidFill>
                  <a:srgbClr val="404040"/>
                </a:solidFill>
              </a:rPr>
              <a:t>Texas </a:t>
            </a:r>
            <a:r>
              <a:rPr sz="4800" spc="-95" dirty="0">
                <a:solidFill>
                  <a:srgbClr val="404040"/>
                </a:solidFill>
              </a:rPr>
              <a:t>Private </a:t>
            </a:r>
            <a:r>
              <a:rPr sz="4800" spc="-55" dirty="0">
                <a:solidFill>
                  <a:srgbClr val="404040"/>
                </a:solidFill>
              </a:rPr>
              <a:t>Security</a:t>
            </a:r>
            <a:r>
              <a:rPr sz="4800" spc="150" dirty="0">
                <a:solidFill>
                  <a:srgbClr val="404040"/>
                </a:solidFill>
              </a:rPr>
              <a:t> </a:t>
            </a:r>
            <a:r>
              <a:rPr sz="4800" spc="-55" dirty="0">
                <a:solidFill>
                  <a:srgbClr val="404040"/>
                </a:solidFill>
              </a:rPr>
              <a:t>Board</a:t>
            </a:r>
            <a:endParaRPr sz="4800"/>
          </a:p>
        </p:txBody>
      </p:sp>
      <p:sp>
        <p:nvSpPr>
          <p:cNvPr id="3" name="object 3"/>
          <p:cNvSpPr txBox="1"/>
          <p:nvPr/>
        </p:nvSpPr>
        <p:spPr>
          <a:xfrm>
            <a:off x="1085214" y="1771904"/>
            <a:ext cx="9942830" cy="3778885"/>
          </a:xfrm>
          <a:prstGeom prst="rect">
            <a:avLst/>
          </a:prstGeom>
        </p:spPr>
        <p:txBody>
          <a:bodyPr vert="horz" wrap="square" lIns="0" tIns="100330" rIns="0" bIns="0" rtlCol="0">
            <a:spAutoFit/>
          </a:bodyPr>
          <a:lstStyle/>
          <a:p>
            <a:pPr marL="104139" marR="5080" indent="-91440">
              <a:lnSpc>
                <a:spcPts val="3100"/>
              </a:lnSpc>
              <a:spcBef>
                <a:spcPts val="790"/>
              </a:spcBef>
              <a:buClr>
                <a:srgbClr val="E38312"/>
              </a:buClr>
              <a:buSzPct val="96825"/>
              <a:buFont typeface="Wingdings"/>
              <a:buChar char=""/>
              <a:tabLst>
                <a:tab pos="379095" algn="l"/>
              </a:tabLst>
            </a:pPr>
            <a:r>
              <a:rPr sz="3150" spc="5" dirty="0">
                <a:solidFill>
                  <a:srgbClr val="404040"/>
                </a:solidFill>
                <a:latin typeface="Calibri"/>
                <a:cs typeface="Calibri"/>
              </a:rPr>
              <a:t>If </a:t>
            </a:r>
            <a:r>
              <a:rPr sz="3150" spc="10" dirty="0">
                <a:solidFill>
                  <a:srgbClr val="404040"/>
                </a:solidFill>
                <a:latin typeface="Calibri"/>
                <a:cs typeface="Calibri"/>
              </a:rPr>
              <a:t>a </a:t>
            </a:r>
            <a:r>
              <a:rPr sz="3150" dirty="0">
                <a:solidFill>
                  <a:srgbClr val="404040"/>
                </a:solidFill>
                <a:latin typeface="Calibri"/>
                <a:cs typeface="Calibri"/>
              </a:rPr>
              <a:t>security </a:t>
            </a:r>
            <a:r>
              <a:rPr sz="3150" spc="-5" dirty="0">
                <a:solidFill>
                  <a:srgbClr val="404040"/>
                </a:solidFill>
                <a:latin typeface="Calibri"/>
                <a:cs typeface="Calibri"/>
              </a:rPr>
              <a:t>company </a:t>
            </a:r>
            <a:r>
              <a:rPr sz="3150" spc="-10" dirty="0">
                <a:solidFill>
                  <a:srgbClr val="404040"/>
                </a:solidFill>
                <a:latin typeface="Calibri"/>
                <a:cs typeface="Calibri"/>
              </a:rPr>
              <a:t>operates </a:t>
            </a:r>
            <a:r>
              <a:rPr sz="3150" dirty="0">
                <a:solidFill>
                  <a:srgbClr val="404040"/>
                </a:solidFill>
                <a:latin typeface="Calibri"/>
                <a:cs typeface="Calibri"/>
              </a:rPr>
              <a:t>without </a:t>
            </a:r>
            <a:r>
              <a:rPr sz="3150" spc="10" dirty="0">
                <a:solidFill>
                  <a:srgbClr val="404040"/>
                </a:solidFill>
                <a:latin typeface="Calibri"/>
                <a:cs typeface="Calibri"/>
              </a:rPr>
              <a:t>a </a:t>
            </a:r>
            <a:r>
              <a:rPr sz="3150" spc="5" dirty="0">
                <a:solidFill>
                  <a:srgbClr val="404040"/>
                </a:solidFill>
                <a:latin typeface="Calibri"/>
                <a:cs typeface="Calibri"/>
              </a:rPr>
              <a:t>license, </a:t>
            </a:r>
            <a:r>
              <a:rPr sz="3150" spc="10" dirty="0">
                <a:solidFill>
                  <a:srgbClr val="404040"/>
                </a:solidFill>
                <a:latin typeface="Calibri"/>
                <a:cs typeface="Calibri"/>
              </a:rPr>
              <a:t>they </a:t>
            </a:r>
            <a:r>
              <a:rPr sz="3150" spc="20" dirty="0">
                <a:solidFill>
                  <a:srgbClr val="404040"/>
                </a:solidFill>
                <a:latin typeface="Calibri"/>
                <a:cs typeface="Calibri"/>
              </a:rPr>
              <a:t>can  </a:t>
            </a:r>
            <a:r>
              <a:rPr sz="3150" dirty="0">
                <a:solidFill>
                  <a:srgbClr val="404040"/>
                </a:solidFill>
                <a:latin typeface="Calibri"/>
                <a:cs typeface="Calibri"/>
              </a:rPr>
              <a:t>be </a:t>
            </a:r>
            <a:r>
              <a:rPr sz="3150" spc="-5" dirty="0">
                <a:solidFill>
                  <a:srgbClr val="404040"/>
                </a:solidFill>
                <a:latin typeface="Calibri"/>
                <a:cs typeface="Calibri"/>
              </a:rPr>
              <a:t>charged </a:t>
            </a:r>
            <a:r>
              <a:rPr sz="3150" dirty="0">
                <a:solidFill>
                  <a:srgbClr val="404040"/>
                </a:solidFill>
                <a:latin typeface="Calibri"/>
                <a:cs typeface="Calibri"/>
              </a:rPr>
              <a:t>with </a:t>
            </a:r>
            <a:r>
              <a:rPr sz="3150" spc="10" dirty="0">
                <a:solidFill>
                  <a:srgbClr val="404040"/>
                </a:solidFill>
                <a:latin typeface="Calibri"/>
                <a:cs typeface="Calibri"/>
              </a:rPr>
              <a:t>a </a:t>
            </a:r>
            <a:r>
              <a:rPr sz="3150" spc="-5" dirty="0">
                <a:solidFill>
                  <a:srgbClr val="FF0000"/>
                </a:solidFill>
                <a:latin typeface="Calibri"/>
                <a:cs typeface="Calibri"/>
              </a:rPr>
              <a:t>Class </a:t>
            </a:r>
            <a:r>
              <a:rPr sz="3150" spc="10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150" spc="47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150" spc="5" dirty="0">
                <a:solidFill>
                  <a:srgbClr val="FF0000"/>
                </a:solidFill>
                <a:latin typeface="Calibri"/>
                <a:cs typeface="Calibri"/>
              </a:rPr>
              <a:t>Misdemeanor</a:t>
            </a:r>
            <a:endParaRPr sz="3150">
              <a:latin typeface="Calibri"/>
              <a:cs typeface="Calibri"/>
            </a:endParaRPr>
          </a:p>
          <a:p>
            <a:pPr marL="378460" indent="-365760">
              <a:lnSpc>
                <a:spcPct val="100000"/>
              </a:lnSpc>
              <a:spcBef>
                <a:spcPts val="705"/>
              </a:spcBef>
              <a:buClr>
                <a:srgbClr val="E38312"/>
              </a:buClr>
              <a:buSzPct val="96825"/>
              <a:buFont typeface="Wingdings"/>
              <a:buChar char=""/>
              <a:tabLst>
                <a:tab pos="379095" algn="l"/>
              </a:tabLst>
            </a:pPr>
            <a:r>
              <a:rPr sz="3150" spc="-15" dirty="0">
                <a:solidFill>
                  <a:srgbClr val="404040"/>
                </a:solidFill>
                <a:latin typeface="Calibri"/>
                <a:cs typeface="Calibri"/>
              </a:rPr>
              <a:t>Each </a:t>
            </a:r>
            <a:r>
              <a:rPr sz="3150" spc="5" dirty="0">
                <a:solidFill>
                  <a:srgbClr val="404040"/>
                </a:solidFill>
                <a:latin typeface="Calibri"/>
                <a:cs typeface="Calibri"/>
              </a:rPr>
              <a:t>licensed </a:t>
            </a:r>
            <a:r>
              <a:rPr sz="3150" spc="-10" dirty="0">
                <a:solidFill>
                  <a:srgbClr val="404040"/>
                </a:solidFill>
                <a:latin typeface="Calibri"/>
                <a:cs typeface="Calibri"/>
              </a:rPr>
              <a:t>company </a:t>
            </a:r>
            <a:r>
              <a:rPr sz="3150" spc="-20" dirty="0">
                <a:solidFill>
                  <a:srgbClr val="404040"/>
                </a:solidFill>
                <a:latin typeface="Calibri"/>
                <a:cs typeface="Calibri"/>
              </a:rPr>
              <a:t>must </a:t>
            </a:r>
            <a:r>
              <a:rPr sz="3150" spc="-15" dirty="0">
                <a:solidFill>
                  <a:srgbClr val="404040"/>
                </a:solidFill>
                <a:latin typeface="Calibri"/>
                <a:cs typeface="Calibri"/>
              </a:rPr>
              <a:t>have </a:t>
            </a:r>
            <a:r>
              <a:rPr sz="3150" spc="10" dirty="0">
                <a:solidFill>
                  <a:srgbClr val="404040"/>
                </a:solidFill>
                <a:latin typeface="Calibri"/>
                <a:cs typeface="Calibri"/>
              </a:rPr>
              <a:t>a</a:t>
            </a:r>
            <a:r>
              <a:rPr sz="3150" spc="7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150" spc="5" dirty="0">
                <a:solidFill>
                  <a:srgbClr val="FF0000"/>
                </a:solidFill>
                <a:latin typeface="Calibri"/>
                <a:cs typeface="Calibri"/>
              </a:rPr>
              <a:t>manager</a:t>
            </a:r>
            <a:endParaRPr sz="3150">
              <a:latin typeface="Calibri"/>
              <a:cs typeface="Calibri"/>
            </a:endParaRPr>
          </a:p>
          <a:p>
            <a:pPr marL="104139" marR="183515" indent="-91440">
              <a:lnSpc>
                <a:spcPct val="81100"/>
              </a:lnSpc>
              <a:spcBef>
                <a:spcPts val="1405"/>
              </a:spcBef>
              <a:buClr>
                <a:srgbClr val="E38312"/>
              </a:buClr>
              <a:buSzPct val="96825"/>
              <a:buFont typeface="Wingdings"/>
              <a:buChar char=""/>
              <a:tabLst>
                <a:tab pos="379095" algn="l"/>
              </a:tabLst>
            </a:pPr>
            <a:r>
              <a:rPr sz="3150" spc="10" dirty="0">
                <a:solidFill>
                  <a:srgbClr val="404040"/>
                </a:solidFill>
                <a:latin typeface="Calibri"/>
                <a:cs typeface="Calibri"/>
              </a:rPr>
              <a:t>A </a:t>
            </a:r>
            <a:r>
              <a:rPr sz="3150" spc="5" dirty="0">
                <a:solidFill>
                  <a:srgbClr val="404040"/>
                </a:solidFill>
                <a:latin typeface="Calibri"/>
                <a:cs typeface="Calibri"/>
              </a:rPr>
              <a:t>licensed </a:t>
            </a:r>
            <a:r>
              <a:rPr sz="3150" spc="-15" dirty="0">
                <a:solidFill>
                  <a:srgbClr val="404040"/>
                </a:solidFill>
                <a:latin typeface="Calibri"/>
                <a:cs typeface="Calibri"/>
              </a:rPr>
              <a:t>Guard Company </a:t>
            </a:r>
            <a:r>
              <a:rPr sz="3150" dirty="0">
                <a:solidFill>
                  <a:srgbClr val="404040"/>
                </a:solidFill>
                <a:latin typeface="Calibri"/>
                <a:cs typeface="Calibri"/>
              </a:rPr>
              <a:t>(Security </a:t>
            </a:r>
            <a:r>
              <a:rPr sz="3150" spc="5" dirty="0">
                <a:solidFill>
                  <a:srgbClr val="404040"/>
                </a:solidFill>
                <a:latin typeface="Calibri"/>
                <a:cs typeface="Calibri"/>
              </a:rPr>
              <a:t>Services </a:t>
            </a:r>
            <a:r>
              <a:rPr sz="3150" spc="-10" dirty="0">
                <a:solidFill>
                  <a:srgbClr val="404040"/>
                </a:solidFill>
                <a:latin typeface="Calibri"/>
                <a:cs typeface="Calibri"/>
              </a:rPr>
              <a:t>Contractor)  </a:t>
            </a:r>
            <a:r>
              <a:rPr sz="3150" spc="15" dirty="0">
                <a:solidFill>
                  <a:srgbClr val="404040"/>
                </a:solidFill>
                <a:latin typeface="Calibri"/>
                <a:cs typeface="Calibri"/>
              </a:rPr>
              <a:t>can </a:t>
            </a:r>
            <a:r>
              <a:rPr sz="3150" spc="-15" dirty="0">
                <a:solidFill>
                  <a:srgbClr val="FF0000"/>
                </a:solidFill>
                <a:latin typeface="Calibri"/>
                <a:cs typeface="Calibri"/>
              </a:rPr>
              <a:t>provide </a:t>
            </a:r>
            <a:r>
              <a:rPr sz="3150" dirty="0">
                <a:solidFill>
                  <a:srgbClr val="FF0000"/>
                </a:solidFill>
                <a:latin typeface="Calibri"/>
                <a:cs typeface="Calibri"/>
              </a:rPr>
              <a:t>security </a:t>
            </a:r>
            <a:r>
              <a:rPr sz="3150" spc="-15" dirty="0">
                <a:solidFill>
                  <a:srgbClr val="FF0000"/>
                </a:solidFill>
                <a:latin typeface="Calibri"/>
                <a:cs typeface="Calibri"/>
              </a:rPr>
              <a:t>patrol </a:t>
            </a:r>
            <a:r>
              <a:rPr sz="3150" spc="5" dirty="0">
                <a:solidFill>
                  <a:srgbClr val="FF0000"/>
                </a:solidFill>
                <a:latin typeface="Calibri"/>
                <a:cs typeface="Calibri"/>
              </a:rPr>
              <a:t>services </a:t>
            </a:r>
            <a:r>
              <a:rPr sz="3150" spc="10" dirty="0">
                <a:solidFill>
                  <a:srgbClr val="FF0000"/>
                </a:solidFill>
                <a:latin typeface="Calibri"/>
                <a:cs typeface="Calibri"/>
              </a:rPr>
              <a:t>to a </a:t>
            </a:r>
            <a:r>
              <a:rPr sz="3150" spc="-5" dirty="0">
                <a:solidFill>
                  <a:srgbClr val="FF0000"/>
                </a:solidFill>
                <a:latin typeface="Calibri"/>
                <a:cs typeface="Calibri"/>
              </a:rPr>
              <a:t>business </a:t>
            </a:r>
            <a:r>
              <a:rPr sz="3150" dirty="0">
                <a:solidFill>
                  <a:srgbClr val="FF0000"/>
                </a:solidFill>
                <a:latin typeface="Calibri"/>
                <a:cs typeface="Calibri"/>
              </a:rPr>
              <a:t>on </a:t>
            </a:r>
            <a:r>
              <a:rPr sz="3150" spc="10" dirty="0">
                <a:solidFill>
                  <a:srgbClr val="FF0000"/>
                </a:solidFill>
                <a:latin typeface="Calibri"/>
                <a:cs typeface="Calibri"/>
              </a:rPr>
              <a:t>a  </a:t>
            </a:r>
            <a:r>
              <a:rPr sz="3150" dirty="0">
                <a:solidFill>
                  <a:srgbClr val="FF0000"/>
                </a:solidFill>
                <a:latin typeface="Calibri"/>
                <a:cs typeface="Calibri"/>
              </a:rPr>
              <a:t>contractual</a:t>
            </a:r>
            <a:r>
              <a:rPr sz="3150" spc="5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150" spc="-5" dirty="0">
                <a:solidFill>
                  <a:srgbClr val="FF0000"/>
                </a:solidFill>
                <a:latin typeface="Calibri"/>
                <a:cs typeface="Calibri"/>
              </a:rPr>
              <a:t>basis</a:t>
            </a:r>
            <a:endParaRPr sz="3150">
              <a:latin typeface="Calibri"/>
              <a:cs typeface="Calibri"/>
            </a:endParaRPr>
          </a:p>
          <a:p>
            <a:pPr marL="104139" marR="1236345" indent="-91440">
              <a:lnSpc>
                <a:spcPts val="3100"/>
              </a:lnSpc>
              <a:spcBef>
                <a:spcPts val="1360"/>
              </a:spcBef>
              <a:buClr>
                <a:srgbClr val="E38312"/>
              </a:buClr>
              <a:buSzPct val="96825"/>
              <a:buFont typeface="Wingdings"/>
              <a:buChar char=""/>
              <a:tabLst>
                <a:tab pos="379095" algn="l"/>
              </a:tabLst>
            </a:pPr>
            <a:r>
              <a:rPr sz="3150" spc="-5" dirty="0">
                <a:solidFill>
                  <a:srgbClr val="404040"/>
                </a:solidFill>
                <a:latin typeface="Calibri"/>
                <a:cs typeface="Calibri"/>
              </a:rPr>
              <a:t>Companies </a:t>
            </a:r>
            <a:r>
              <a:rPr sz="3150" spc="-25" dirty="0">
                <a:solidFill>
                  <a:srgbClr val="404040"/>
                </a:solidFill>
                <a:latin typeface="Calibri"/>
                <a:cs typeface="Calibri"/>
              </a:rPr>
              <a:t>may </a:t>
            </a:r>
            <a:r>
              <a:rPr sz="3150" spc="-5" dirty="0">
                <a:solidFill>
                  <a:srgbClr val="404040"/>
                </a:solidFill>
                <a:latin typeface="Calibri"/>
                <a:cs typeface="Calibri"/>
              </a:rPr>
              <a:t>not use </a:t>
            </a:r>
            <a:r>
              <a:rPr sz="3150" spc="-5" dirty="0">
                <a:solidFill>
                  <a:srgbClr val="FF0000"/>
                </a:solidFill>
                <a:latin typeface="Calibri"/>
                <a:cs typeface="Calibri"/>
              </a:rPr>
              <a:t>State </a:t>
            </a:r>
            <a:r>
              <a:rPr sz="3150" spc="5" dirty="0">
                <a:solidFill>
                  <a:srgbClr val="FF0000"/>
                </a:solidFill>
                <a:latin typeface="Calibri"/>
                <a:cs typeface="Calibri"/>
              </a:rPr>
              <a:t>Seal </a:t>
            </a:r>
            <a:r>
              <a:rPr sz="3150" dirty="0">
                <a:solidFill>
                  <a:srgbClr val="FF0000"/>
                </a:solidFill>
                <a:latin typeface="Calibri"/>
                <a:cs typeface="Calibri"/>
              </a:rPr>
              <a:t>or </a:t>
            </a:r>
            <a:r>
              <a:rPr sz="3150" spc="-5" dirty="0">
                <a:solidFill>
                  <a:srgbClr val="FF0000"/>
                </a:solidFill>
                <a:latin typeface="Calibri"/>
                <a:cs typeface="Calibri"/>
              </a:rPr>
              <a:t>State </a:t>
            </a:r>
            <a:r>
              <a:rPr sz="3150" dirty="0">
                <a:solidFill>
                  <a:srgbClr val="FF0000"/>
                </a:solidFill>
                <a:latin typeface="Calibri"/>
                <a:cs typeface="Calibri"/>
              </a:rPr>
              <a:t>Flag on  </a:t>
            </a:r>
            <a:r>
              <a:rPr sz="3150" spc="-20" dirty="0">
                <a:solidFill>
                  <a:srgbClr val="FF0000"/>
                </a:solidFill>
                <a:latin typeface="Calibri"/>
                <a:cs typeface="Calibri"/>
              </a:rPr>
              <a:t>uniform </a:t>
            </a:r>
            <a:r>
              <a:rPr sz="3150" dirty="0">
                <a:solidFill>
                  <a:srgbClr val="FF0000"/>
                </a:solidFill>
                <a:latin typeface="Calibri"/>
                <a:cs typeface="Calibri"/>
              </a:rPr>
              <a:t>or</a:t>
            </a:r>
            <a:r>
              <a:rPr sz="3150" spc="-4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150" dirty="0">
                <a:solidFill>
                  <a:srgbClr val="FF0000"/>
                </a:solidFill>
                <a:latin typeface="Calibri"/>
                <a:cs typeface="Calibri"/>
              </a:rPr>
              <a:t>insignia</a:t>
            </a:r>
            <a:endParaRPr sz="31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71600" y="1600200"/>
            <a:ext cx="9601200" cy="2306401"/>
          </a:xfrm>
          <a:prstGeom prst="rect">
            <a:avLst/>
          </a:prstGeom>
        </p:spPr>
        <p:txBody>
          <a:bodyPr vert="horz" wrap="square" lIns="0" tIns="201295" rIns="0" bIns="0" rtlCol="0">
            <a:spAutoFit/>
          </a:bodyPr>
          <a:lstStyle/>
          <a:p>
            <a:pPr marL="95250" marR="5080">
              <a:lnSpc>
                <a:spcPts val="8150"/>
              </a:lnSpc>
              <a:spcBef>
                <a:spcPts val="1585"/>
              </a:spcBef>
              <a:tabLst>
                <a:tab pos="9990455" algn="l"/>
              </a:tabLst>
            </a:pPr>
            <a:r>
              <a:rPr lang="en-US" sz="7200" spc="-35" dirty="0"/>
              <a:t>The </a:t>
            </a:r>
            <a:r>
              <a:rPr lang="en-US" sz="7200" spc="-45" dirty="0"/>
              <a:t>Job </a:t>
            </a:r>
            <a:r>
              <a:rPr lang="en-US" sz="7200" spc="-40" dirty="0"/>
              <a:t>of </a:t>
            </a:r>
            <a:r>
              <a:rPr lang="en-US" sz="7200" spc="-70" dirty="0"/>
              <a:t>Security</a:t>
            </a:r>
            <a:br>
              <a:rPr lang="en-US" sz="7200" spc="-70" dirty="0"/>
            </a:br>
            <a:r>
              <a:rPr lang="en-US" sz="7200" spc="-105" dirty="0" smtClean="0">
                <a:uFill>
                  <a:solidFill>
                    <a:srgbClr val="7E7E7E"/>
                  </a:solidFill>
                </a:uFill>
              </a:rPr>
              <a:t>Officers</a:t>
            </a:r>
            <a:endParaRPr sz="2350" dirty="0"/>
          </a:p>
        </p:txBody>
      </p:sp>
    </p:spTree>
    <p:extLst>
      <p:ext uri="{BB962C8B-B14F-4D97-AF65-F5344CB8AC3E}">
        <p14:creationId xmlns:p14="http://schemas.microsoft.com/office/powerpoint/2010/main" val="1117118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6654" y="912444"/>
            <a:ext cx="9186545" cy="7620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800" spc="-55" dirty="0">
                <a:solidFill>
                  <a:srgbClr val="404040"/>
                </a:solidFill>
              </a:rPr>
              <a:t>Roles </a:t>
            </a:r>
            <a:r>
              <a:rPr sz="4800" spc="-25" dirty="0">
                <a:solidFill>
                  <a:srgbClr val="404040"/>
                </a:solidFill>
              </a:rPr>
              <a:t>and</a:t>
            </a:r>
            <a:r>
              <a:rPr sz="4800" spc="-240" dirty="0">
                <a:solidFill>
                  <a:srgbClr val="404040"/>
                </a:solidFill>
              </a:rPr>
              <a:t> </a:t>
            </a:r>
            <a:r>
              <a:rPr sz="4800" spc="-60" dirty="0">
                <a:solidFill>
                  <a:srgbClr val="404040"/>
                </a:solidFill>
              </a:rPr>
              <a:t>Responsibilities</a:t>
            </a:r>
            <a:endParaRPr sz="4800"/>
          </a:p>
        </p:txBody>
      </p:sp>
      <p:sp>
        <p:nvSpPr>
          <p:cNvPr id="3" name="object 3"/>
          <p:cNvSpPr txBox="1"/>
          <p:nvPr/>
        </p:nvSpPr>
        <p:spPr>
          <a:xfrm>
            <a:off x="1085214" y="1669237"/>
            <a:ext cx="9422130" cy="3612515"/>
          </a:xfrm>
          <a:prstGeom prst="rect">
            <a:avLst/>
          </a:prstGeom>
        </p:spPr>
        <p:txBody>
          <a:bodyPr vert="horz" wrap="square" lIns="0" tIns="154940" rIns="0" bIns="0" rtlCol="0">
            <a:spAutoFit/>
          </a:bodyPr>
          <a:lstStyle/>
          <a:p>
            <a:pPr marL="378460" indent="-365760">
              <a:lnSpc>
                <a:spcPct val="100000"/>
              </a:lnSpc>
              <a:spcBef>
                <a:spcPts val="1220"/>
              </a:spcBef>
              <a:buClr>
                <a:srgbClr val="E38312"/>
              </a:buClr>
              <a:buSzPct val="96825"/>
              <a:buFont typeface="Wingdings"/>
              <a:buChar char=""/>
              <a:tabLst>
                <a:tab pos="379095" algn="l"/>
                <a:tab pos="4460875" algn="l"/>
              </a:tabLst>
            </a:pPr>
            <a:r>
              <a:rPr sz="3150" spc="10" dirty="0">
                <a:solidFill>
                  <a:srgbClr val="404040"/>
                </a:solidFill>
                <a:latin typeface="Calibri"/>
                <a:cs typeface="Calibri"/>
              </a:rPr>
              <a:t>A </a:t>
            </a:r>
            <a:r>
              <a:rPr sz="3150" dirty="0">
                <a:solidFill>
                  <a:srgbClr val="404040"/>
                </a:solidFill>
                <a:latin typeface="Calibri"/>
                <a:cs typeface="Calibri"/>
              </a:rPr>
              <a:t>Security</a:t>
            </a:r>
            <a:r>
              <a:rPr sz="3150" spc="14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150" spc="-5" dirty="0">
                <a:solidFill>
                  <a:srgbClr val="404040"/>
                </a:solidFill>
                <a:latin typeface="Calibri"/>
                <a:cs typeface="Calibri"/>
              </a:rPr>
              <a:t>Officer</a:t>
            </a:r>
            <a:r>
              <a:rPr sz="3150" spc="14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150" spc="-15" dirty="0">
                <a:solidFill>
                  <a:srgbClr val="404040"/>
                </a:solidFill>
                <a:latin typeface="Calibri"/>
                <a:cs typeface="Calibri"/>
              </a:rPr>
              <a:t>must:	</a:t>
            </a:r>
            <a:r>
              <a:rPr sz="3150" spc="10" dirty="0">
                <a:solidFill>
                  <a:srgbClr val="404040"/>
                </a:solidFill>
                <a:latin typeface="Calibri"/>
                <a:cs typeface="Calibri"/>
              </a:rPr>
              <a:t>Be </a:t>
            </a:r>
            <a:r>
              <a:rPr sz="3150" spc="-10" dirty="0">
                <a:solidFill>
                  <a:srgbClr val="404040"/>
                </a:solidFill>
                <a:latin typeface="Calibri"/>
                <a:cs typeface="Calibri"/>
              </a:rPr>
              <a:t>Alert </a:t>
            </a:r>
            <a:r>
              <a:rPr sz="3150" spc="10" dirty="0">
                <a:solidFill>
                  <a:srgbClr val="404040"/>
                </a:solidFill>
                <a:latin typeface="Calibri"/>
                <a:cs typeface="Calibri"/>
              </a:rPr>
              <a:t>+ </a:t>
            </a:r>
            <a:r>
              <a:rPr sz="3150" dirty="0">
                <a:solidFill>
                  <a:srgbClr val="404040"/>
                </a:solidFill>
                <a:latin typeface="Calibri"/>
                <a:cs typeface="Calibri"/>
              </a:rPr>
              <a:t>Listen </a:t>
            </a:r>
            <a:r>
              <a:rPr sz="3150" spc="10" dirty="0">
                <a:solidFill>
                  <a:srgbClr val="404040"/>
                </a:solidFill>
                <a:latin typeface="Calibri"/>
                <a:cs typeface="Calibri"/>
              </a:rPr>
              <a:t>+</a:t>
            </a:r>
            <a:r>
              <a:rPr sz="3150" spc="2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150" spc="-30" dirty="0">
                <a:solidFill>
                  <a:srgbClr val="404040"/>
                </a:solidFill>
                <a:latin typeface="Calibri"/>
                <a:cs typeface="Calibri"/>
              </a:rPr>
              <a:t>Watch</a:t>
            </a:r>
            <a:endParaRPr sz="3150">
              <a:latin typeface="Calibri"/>
              <a:cs typeface="Calibri"/>
            </a:endParaRPr>
          </a:p>
          <a:p>
            <a:pPr marL="378460" indent="-365760">
              <a:lnSpc>
                <a:spcPct val="100000"/>
              </a:lnSpc>
              <a:spcBef>
                <a:spcPts val="1120"/>
              </a:spcBef>
              <a:buClr>
                <a:srgbClr val="E38312"/>
              </a:buClr>
              <a:buSzPct val="96825"/>
              <a:buFont typeface="Wingdings"/>
              <a:buChar char=""/>
              <a:tabLst>
                <a:tab pos="379095" algn="l"/>
              </a:tabLst>
            </a:pPr>
            <a:r>
              <a:rPr sz="3150" spc="5" dirty="0">
                <a:solidFill>
                  <a:srgbClr val="404040"/>
                </a:solidFill>
                <a:latin typeface="Calibri"/>
                <a:cs typeface="Calibri"/>
              </a:rPr>
              <a:t>If </a:t>
            </a:r>
            <a:r>
              <a:rPr sz="3150" spc="10" dirty="0">
                <a:solidFill>
                  <a:srgbClr val="404040"/>
                </a:solidFill>
                <a:latin typeface="Calibri"/>
                <a:cs typeface="Calibri"/>
              </a:rPr>
              <a:t>an </a:t>
            </a:r>
            <a:r>
              <a:rPr sz="3150" spc="-20" dirty="0">
                <a:solidFill>
                  <a:srgbClr val="404040"/>
                </a:solidFill>
                <a:latin typeface="Calibri"/>
                <a:cs typeface="Calibri"/>
              </a:rPr>
              <a:t>offense </a:t>
            </a:r>
            <a:r>
              <a:rPr sz="3150" dirty="0">
                <a:solidFill>
                  <a:srgbClr val="404040"/>
                </a:solidFill>
                <a:latin typeface="Calibri"/>
                <a:cs typeface="Calibri"/>
              </a:rPr>
              <a:t>does</a:t>
            </a:r>
            <a:r>
              <a:rPr sz="3150" spc="3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150" spc="5" dirty="0">
                <a:solidFill>
                  <a:srgbClr val="404040"/>
                </a:solidFill>
                <a:latin typeface="Calibri"/>
                <a:cs typeface="Calibri"/>
              </a:rPr>
              <a:t>occur:</a:t>
            </a:r>
            <a:endParaRPr sz="3150">
              <a:latin typeface="Calibri"/>
              <a:cs typeface="Calibri"/>
            </a:endParaRPr>
          </a:p>
          <a:p>
            <a:pPr marL="396875" lvl="1" indent="-183515">
              <a:lnSpc>
                <a:spcPct val="100000"/>
              </a:lnSpc>
              <a:spcBef>
                <a:spcPts val="50"/>
              </a:spcBef>
              <a:buClr>
                <a:srgbClr val="E38312"/>
              </a:buClr>
              <a:buSzPct val="96666"/>
              <a:buFont typeface="Wingdings"/>
              <a:buChar char=""/>
              <a:tabLst>
                <a:tab pos="557530" algn="l"/>
              </a:tabLst>
            </a:pPr>
            <a:r>
              <a:rPr sz="3000" spc="-35" dirty="0">
                <a:solidFill>
                  <a:srgbClr val="404040"/>
                </a:solidFill>
                <a:latin typeface="Calibri"/>
                <a:cs typeface="Calibri"/>
              </a:rPr>
              <a:t>Stay</a:t>
            </a:r>
            <a:r>
              <a:rPr sz="3000" spc="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Calm</a:t>
            </a:r>
            <a:endParaRPr sz="3000">
              <a:latin typeface="Calibri"/>
              <a:cs typeface="Calibri"/>
            </a:endParaRPr>
          </a:p>
          <a:p>
            <a:pPr marL="396875" lvl="1" indent="-183515">
              <a:lnSpc>
                <a:spcPct val="100000"/>
              </a:lnSpc>
              <a:spcBef>
                <a:spcPts val="220"/>
              </a:spcBef>
              <a:buClr>
                <a:srgbClr val="E38312"/>
              </a:buClr>
              <a:buSzPct val="96666"/>
              <a:buFont typeface="Wingdings"/>
              <a:buChar char=""/>
              <a:tabLst>
                <a:tab pos="557530" algn="l"/>
              </a:tabLst>
            </a:pPr>
            <a:r>
              <a:rPr sz="3000" spc="10" dirty="0">
                <a:solidFill>
                  <a:srgbClr val="FF0000"/>
                </a:solidFill>
                <a:latin typeface="Calibri"/>
                <a:cs typeface="Calibri"/>
              </a:rPr>
              <a:t>Observe</a:t>
            </a:r>
            <a:r>
              <a:rPr sz="3000" spc="-10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000" spc="5" dirty="0">
                <a:solidFill>
                  <a:srgbClr val="FF0000"/>
                </a:solidFill>
                <a:latin typeface="Calibri"/>
                <a:cs typeface="Calibri"/>
              </a:rPr>
              <a:t>and</a:t>
            </a:r>
            <a:r>
              <a:rPr sz="3000" spc="-4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000" spc="5" dirty="0">
                <a:solidFill>
                  <a:srgbClr val="FF0000"/>
                </a:solidFill>
                <a:latin typeface="Calibri"/>
                <a:cs typeface="Calibri"/>
              </a:rPr>
              <a:t>report</a:t>
            </a:r>
            <a:r>
              <a:rPr sz="3000" spc="-10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000" spc="10" dirty="0">
                <a:solidFill>
                  <a:srgbClr val="404040"/>
                </a:solidFill>
                <a:latin typeface="Calibri"/>
                <a:cs typeface="Calibri"/>
              </a:rPr>
              <a:t>events</a:t>
            </a:r>
            <a:r>
              <a:rPr sz="3000" spc="-14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20" dirty="0">
                <a:solidFill>
                  <a:srgbClr val="404040"/>
                </a:solidFill>
                <a:latin typeface="Calibri"/>
                <a:cs typeface="Calibri"/>
              </a:rPr>
              <a:t>in</a:t>
            </a:r>
            <a:r>
              <a:rPr sz="3000" spc="-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20" dirty="0">
                <a:solidFill>
                  <a:srgbClr val="404040"/>
                </a:solidFill>
                <a:latin typeface="Calibri"/>
                <a:cs typeface="Calibri"/>
              </a:rPr>
              <a:t>field</a:t>
            </a:r>
            <a:r>
              <a:rPr sz="3000" spc="-18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notebook</a:t>
            </a:r>
            <a:endParaRPr sz="3000">
              <a:latin typeface="Calibri"/>
              <a:cs typeface="Calibri"/>
            </a:endParaRPr>
          </a:p>
          <a:p>
            <a:pPr marL="396875" lvl="1" indent="-183515">
              <a:lnSpc>
                <a:spcPct val="100000"/>
              </a:lnSpc>
              <a:spcBef>
                <a:spcPts val="295"/>
              </a:spcBef>
              <a:buClr>
                <a:srgbClr val="E38312"/>
              </a:buClr>
              <a:buSzPct val="96666"/>
              <a:buFont typeface="Wingdings"/>
              <a:buChar char=""/>
              <a:tabLst>
                <a:tab pos="557530" algn="l"/>
              </a:tabLst>
            </a:pP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Report </a:t>
            </a:r>
            <a:r>
              <a:rPr sz="3000" spc="10" dirty="0">
                <a:solidFill>
                  <a:srgbClr val="404040"/>
                </a:solidFill>
                <a:latin typeface="Calibri"/>
                <a:cs typeface="Calibri"/>
              </a:rPr>
              <a:t>to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supervisors </a:t>
            </a: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according </a:t>
            </a:r>
            <a:r>
              <a:rPr sz="3000" spc="10" dirty="0">
                <a:solidFill>
                  <a:srgbClr val="404040"/>
                </a:solidFill>
                <a:latin typeface="Calibri"/>
                <a:cs typeface="Calibri"/>
              </a:rPr>
              <a:t>to</a:t>
            </a:r>
            <a:r>
              <a:rPr sz="3000" spc="-47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15" dirty="0">
                <a:solidFill>
                  <a:srgbClr val="404040"/>
                </a:solidFill>
                <a:latin typeface="Calibri"/>
                <a:cs typeface="Calibri"/>
              </a:rPr>
              <a:t>policy</a:t>
            </a:r>
            <a:endParaRPr sz="3000">
              <a:latin typeface="Calibri"/>
              <a:cs typeface="Calibri"/>
            </a:endParaRPr>
          </a:p>
          <a:p>
            <a:pPr marL="396875" marR="5080" lvl="1" indent="-183515">
              <a:lnSpc>
                <a:spcPts val="3240"/>
              </a:lnSpc>
              <a:spcBef>
                <a:spcPts val="630"/>
              </a:spcBef>
              <a:buClr>
                <a:srgbClr val="E38312"/>
              </a:buClr>
              <a:buSzPct val="96666"/>
              <a:buFont typeface="Wingdings"/>
              <a:buChar char=""/>
              <a:tabLst>
                <a:tab pos="557530" algn="l"/>
              </a:tabLst>
            </a:pPr>
            <a:r>
              <a:rPr sz="3000" spc="15" dirty="0">
                <a:solidFill>
                  <a:srgbClr val="404040"/>
                </a:solidFill>
                <a:latin typeface="Calibri"/>
                <a:cs typeface="Calibri"/>
              </a:rPr>
              <a:t>If</a:t>
            </a:r>
            <a:r>
              <a:rPr sz="3000" spc="-9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offense</a:t>
            </a:r>
            <a:r>
              <a:rPr sz="3000" spc="-9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occurs</a:t>
            </a:r>
            <a:r>
              <a:rPr sz="3000" spc="-6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outside</a:t>
            </a:r>
            <a:r>
              <a:rPr sz="3000" spc="-10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of</a:t>
            </a:r>
            <a:r>
              <a:rPr sz="3000" spc="5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your</a:t>
            </a:r>
            <a:r>
              <a:rPr sz="3000" spc="-8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25" dirty="0">
                <a:solidFill>
                  <a:srgbClr val="404040"/>
                </a:solidFill>
                <a:latin typeface="Calibri"/>
                <a:cs typeface="Calibri"/>
              </a:rPr>
              <a:t>property,</a:t>
            </a:r>
            <a:r>
              <a:rPr sz="3000" spc="-9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5" dirty="0">
                <a:solidFill>
                  <a:srgbClr val="FF0000"/>
                </a:solidFill>
                <a:latin typeface="Calibri"/>
                <a:cs typeface="Calibri"/>
              </a:rPr>
              <a:t>report</a:t>
            </a:r>
            <a:r>
              <a:rPr sz="3000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000" spc="15" dirty="0">
                <a:solidFill>
                  <a:srgbClr val="FF0000"/>
                </a:solidFill>
                <a:latin typeface="Calibri"/>
                <a:cs typeface="Calibri"/>
              </a:rPr>
              <a:t>it</a:t>
            </a:r>
            <a:r>
              <a:rPr sz="3000" spc="-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000" spc="10" dirty="0">
                <a:solidFill>
                  <a:srgbClr val="FF0000"/>
                </a:solidFill>
                <a:latin typeface="Calibri"/>
                <a:cs typeface="Calibri"/>
              </a:rPr>
              <a:t>to</a:t>
            </a:r>
            <a:r>
              <a:rPr sz="3000" spc="-4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000" spc="5" dirty="0">
                <a:solidFill>
                  <a:srgbClr val="FF0000"/>
                </a:solidFill>
                <a:latin typeface="Calibri"/>
                <a:cs typeface="Calibri"/>
              </a:rPr>
              <a:t>the  </a:t>
            </a:r>
            <a:r>
              <a:rPr sz="3000" spc="15" dirty="0">
                <a:solidFill>
                  <a:srgbClr val="FF0000"/>
                </a:solidFill>
                <a:latin typeface="Calibri"/>
                <a:cs typeface="Calibri"/>
              </a:rPr>
              <a:t>police </a:t>
            </a:r>
            <a:r>
              <a:rPr sz="3000" spc="10" dirty="0">
                <a:solidFill>
                  <a:srgbClr val="404040"/>
                </a:solidFill>
                <a:latin typeface="Calibri"/>
                <a:cs typeface="Calibri"/>
              </a:rPr>
              <a:t>– do </a:t>
            </a: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not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leave </a:t>
            </a:r>
            <a:r>
              <a:rPr sz="3000" spc="5" dirty="0">
                <a:solidFill>
                  <a:srgbClr val="404040"/>
                </a:solidFill>
                <a:latin typeface="Calibri"/>
                <a:cs typeface="Calibri"/>
              </a:rPr>
              <a:t>your</a:t>
            </a:r>
            <a:r>
              <a:rPr sz="3000" spc="-44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404040"/>
                </a:solidFill>
                <a:latin typeface="Calibri"/>
                <a:cs typeface="Calibri"/>
              </a:rPr>
              <a:t>post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6654" y="912444"/>
            <a:ext cx="8957945" cy="7620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800" spc="-55" dirty="0">
                <a:solidFill>
                  <a:srgbClr val="404040"/>
                </a:solidFill>
              </a:rPr>
              <a:t>Roles </a:t>
            </a:r>
            <a:r>
              <a:rPr sz="4800" spc="-25" dirty="0">
                <a:solidFill>
                  <a:srgbClr val="404040"/>
                </a:solidFill>
              </a:rPr>
              <a:t>and</a:t>
            </a:r>
            <a:r>
              <a:rPr sz="4800" spc="-240" dirty="0">
                <a:solidFill>
                  <a:srgbClr val="404040"/>
                </a:solidFill>
              </a:rPr>
              <a:t> </a:t>
            </a:r>
            <a:r>
              <a:rPr sz="4800" spc="-60" dirty="0">
                <a:solidFill>
                  <a:srgbClr val="404040"/>
                </a:solidFill>
              </a:rPr>
              <a:t>Responsibilities</a:t>
            </a:r>
            <a:endParaRPr sz="4800" dirty="0"/>
          </a:p>
        </p:txBody>
      </p:sp>
      <p:sp>
        <p:nvSpPr>
          <p:cNvPr id="3" name="object 3"/>
          <p:cNvSpPr txBox="1"/>
          <p:nvPr/>
        </p:nvSpPr>
        <p:spPr>
          <a:xfrm>
            <a:off x="1085214" y="1808480"/>
            <a:ext cx="9944100" cy="3064510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104139" marR="556895" indent="-91440">
              <a:lnSpc>
                <a:spcPts val="3460"/>
              </a:lnSpc>
              <a:spcBef>
                <a:spcPts val="505"/>
              </a:spcBef>
              <a:buClr>
                <a:srgbClr val="E38312"/>
              </a:buClr>
              <a:buSzPct val="96825"/>
              <a:buFont typeface="Wingdings"/>
              <a:buChar char=""/>
              <a:tabLst>
                <a:tab pos="379095" algn="l"/>
              </a:tabLst>
            </a:pPr>
            <a:r>
              <a:rPr sz="3150" spc="10" dirty="0">
                <a:solidFill>
                  <a:srgbClr val="404040"/>
                </a:solidFill>
                <a:latin typeface="Calibri"/>
                <a:cs typeface="Calibri"/>
              </a:rPr>
              <a:t>A </a:t>
            </a:r>
            <a:r>
              <a:rPr sz="3150" dirty="0">
                <a:solidFill>
                  <a:srgbClr val="404040"/>
                </a:solidFill>
                <a:latin typeface="Calibri"/>
                <a:cs typeface="Calibri"/>
              </a:rPr>
              <a:t>Security </a:t>
            </a:r>
            <a:r>
              <a:rPr sz="3150" spc="-5" dirty="0">
                <a:solidFill>
                  <a:srgbClr val="404040"/>
                </a:solidFill>
                <a:latin typeface="Calibri"/>
                <a:cs typeface="Calibri"/>
              </a:rPr>
              <a:t>Officer </a:t>
            </a:r>
            <a:r>
              <a:rPr sz="3150" dirty="0">
                <a:solidFill>
                  <a:srgbClr val="404040"/>
                </a:solidFill>
                <a:latin typeface="Calibri"/>
                <a:cs typeface="Calibri"/>
              </a:rPr>
              <a:t>is assigned </a:t>
            </a:r>
            <a:r>
              <a:rPr sz="3150" spc="10" dirty="0">
                <a:solidFill>
                  <a:srgbClr val="404040"/>
                </a:solidFill>
                <a:latin typeface="Calibri"/>
                <a:cs typeface="Calibri"/>
              </a:rPr>
              <a:t>to </a:t>
            </a:r>
            <a:r>
              <a:rPr sz="3150" spc="-5" dirty="0">
                <a:solidFill>
                  <a:srgbClr val="404040"/>
                </a:solidFill>
                <a:latin typeface="Calibri"/>
                <a:cs typeface="Calibri"/>
              </a:rPr>
              <a:t>protect </a:t>
            </a:r>
            <a:r>
              <a:rPr sz="3150" dirty="0">
                <a:solidFill>
                  <a:srgbClr val="404040"/>
                </a:solidFill>
                <a:latin typeface="Calibri"/>
                <a:cs typeface="Calibri"/>
              </a:rPr>
              <a:t>specific people  </a:t>
            </a:r>
            <a:r>
              <a:rPr sz="3150" spc="5" dirty="0">
                <a:solidFill>
                  <a:srgbClr val="404040"/>
                </a:solidFill>
                <a:latin typeface="Calibri"/>
                <a:cs typeface="Calibri"/>
              </a:rPr>
              <a:t>and</a:t>
            </a:r>
            <a:r>
              <a:rPr sz="3150" spc="6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150" spc="-15" dirty="0">
                <a:solidFill>
                  <a:srgbClr val="404040"/>
                </a:solidFill>
                <a:latin typeface="Calibri"/>
                <a:cs typeface="Calibri"/>
              </a:rPr>
              <a:t>property</a:t>
            </a:r>
            <a:endParaRPr sz="3150">
              <a:latin typeface="Calibri"/>
              <a:cs typeface="Calibri"/>
            </a:endParaRPr>
          </a:p>
          <a:p>
            <a:pPr marL="104139" marR="815975" indent="-91440">
              <a:lnSpc>
                <a:spcPts val="3460"/>
              </a:lnSpc>
              <a:spcBef>
                <a:spcPts val="1445"/>
              </a:spcBef>
              <a:buClr>
                <a:srgbClr val="E38312"/>
              </a:buClr>
              <a:buSzPct val="96825"/>
              <a:buFont typeface="Wingdings"/>
              <a:buChar char=""/>
              <a:tabLst>
                <a:tab pos="379095" algn="l"/>
              </a:tabLst>
            </a:pPr>
            <a:r>
              <a:rPr sz="3150" spc="-10" dirty="0">
                <a:solidFill>
                  <a:srgbClr val="404040"/>
                </a:solidFill>
                <a:latin typeface="Calibri"/>
                <a:cs typeface="Calibri"/>
              </a:rPr>
              <a:t>This </a:t>
            </a:r>
            <a:r>
              <a:rPr sz="3150" spc="-25" dirty="0">
                <a:solidFill>
                  <a:srgbClr val="404040"/>
                </a:solidFill>
                <a:latin typeface="Calibri"/>
                <a:cs typeface="Calibri"/>
              </a:rPr>
              <a:t>may </a:t>
            </a:r>
            <a:r>
              <a:rPr sz="3150" dirty="0">
                <a:solidFill>
                  <a:srgbClr val="404040"/>
                </a:solidFill>
                <a:latin typeface="Calibri"/>
                <a:cs typeface="Calibri"/>
              </a:rPr>
              <a:t>include </a:t>
            </a:r>
            <a:r>
              <a:rPr sz="3150" spc="10" dirty="0">
                <a:solidFill>
                  <a:srgbClr val="404040"/>
                </a:solidFill>
                <a:latin typeface="Calibri"/>
                <a:cs typeface="Calibri"/>
              </a:rPr>
              <a:t>detecting </a:t>
            </a:r>
            <a:r>
              <a:rPr sz="3150" spc="-15" dirty="0">
                <a:solidFill>
                  <a:srgbClr val="404040"/>
                </a:solidFill>
                <a:latin typeface="Calibri"/>
                <a:cs typeface="Calibri"/>
              </a:rPr>
              <a:t>offenses </a:t>
            </a:r>
            <a:r>
              <a:rPr sz="3150" spc="5" dirty="0">
                <a:solidFill>
                  <a:srgbClr val="404040"/>
                </a:solidFill>
                <a:latin typeface="Calibri"/>
                <a:cs typeface="Calibri"/>
              </a:rPr>
              <a:t>such </a:t>
            </a:r>
            <a:r>
              <a:rPr sz="3150" spc="10" dirty="0">
                <a:solidFill>
                  <a:srgbClr val="404040"/>
                </a:solidFill>
                <a:latin typeface="Calibri"/>
                <a:cs typeface="Calibri"/>
              </a:rPr>
              <a:t>as a </a:t>
            </a:r>
            <a:r>
              <a:rPr sz="3150" spc="-5" dirty="0">
                <a:solidFill>
                  <a:srgbClr val="404040"/>
                </a:solidFill>
                <a:latin typeface="Calibri"/>
                <a:cs typeface="Calibri"/>
              </a:rPr>
              <a:t>fight </a:t>
            </a:r>
            <a:r>
              <a:rPr sz="3150" dirty="0">
                <a:solidFill>
                  <a:srgbClr val="404040"/>
                </a:solidFill>
                <a:latin typeface="Calibri"/>
                <a:cs typeface="Calibri"/>
              </a:rPr>
              <a:t>or  </a:t>
            </a:r>
            <a:r>
              <a:rPr sz="3150" spc="-35" dirty="0">
                <a:solidFill>
                  <a:srgbClr val="404040"/>
                </a:solidFill>
                <a:latin typeface="Calibri"/>
                <a:cs typeface="Calibri"/>
              </a:rPr>
              <a:t>burglary, </a:t>
            </a:r>
            <a:r>
              <a:rPr sz="3150" dirty="0">
                <a:solidFill>
                  <a:srgbClr val="404040"/>
                </a:solidFill>
                <a:latin typeface="Calibri"/>
                <a:cs typeface="Calibri"/>
              </a:rPr>
              <a:t>but </a:t>
            </a:r>
            <a:r>
              <a:rPr sz="3150" dirty="0">
                <a:solidFill>
                  <a:srgbClr val="FF0000"/>
                </a:solidFill>
                <a:latin typeface="Calibri"/>
                <a:cs typeface="Calibri"/>
              </a:rPr>
              <a:t>does </a:t>
            </a:r>
            <a:r>
              <a:rPr sz="3150" spc="-30" dirty="0">
                <a:solidFill>
                  <a:srgbClr val="FF0000"/>
                </a:solidFill>
                <a:latin typeface="Calibri"/>
                <a:cs typeface="Calibri"/>
              </a:rPr>
              <a:t>NOT </a:t>
            </a:r>
            <a:r>
              <a:rPr sz="3150" dirty="0">
                <a:solidFill>
                  <a:srgbClr val="FF0000"/>
                </a:solidFill>
                <a:latin typeface="Calibri"/>
                <a:cs typeface="Calibri"/>
              </a:rPr>
              <a:t>include </a:t>
            </a:r>
            <a:r>
              <a:rPr sz="3150" spc="5" dirty="0">
                <a:solidFill>
                  <a:srgbClr val="FF0000"/>
                </a:solidFill>
                <a:latin typeface="Calibri"/>
                <a:cs typeface="Calibri"/>
              </a:rPr>
              <a:t>vehicle</a:t>
            </a:r>
            <a:r>
              <a:rPr sz="3150" spc="7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150" dirty="0">
                <a:solidFill>
                  <a:srgbClr val="FF0000"/>
                </a:solidFill>
                <a:latin typeface="Calibri"/>
                <a:cs typeface="Calibri"/>
              </a:rPr>
              <a:t>violations</a:t>
            </a:r>
            <a:endParaRPr sz="3150">
              <a:latin typeface="Calibri"/>
              <a:cs typeface="Calibri"/>
            </a:endParaRPr>
          </a:p>
          <a:p>
            <a:pPr marL="104139" marR="5080" indent="-91440">
              <a:lnSpc>
                <a:spcPts val="3460"/>
              </a:lnSpc>
              <a:spcBef>
                <a:spcPts val="1375"/>
              </a:spcBef>
              <a:buClr>
                <a:srgbClr val="E38312"/>
              </a:buClr>
              <a:buSzPct val="96825"/>
              <a:buFont typeface="Wingdings"/>
              <a:buChar char=""/>
              <a:tabLst>
                <a:tab pos="379095" algn="l"/>
              </a:tabLst>
            </a:pPr>
            <a:r>
              <a:rPr sz="3150" spc="10" dirty="0">
                <a:solidFill>
                  <a:srgbClr val="404040"/>
                </a:solidFill>
                <a:latin typeface="Calibri"/>
                <a:cs typeface="Calibri"/>
              </a:rPr>
              <a:t>A </a:t>
            </a:r>
            <a:r>
              <a:rPr sz="3150" dirty="0">
                <a:solidFill>
                  <a:srgbClr val="404040"/>
                </a:solidFill>
                <a:latin typeface="Calibri"/>
                <a:cs typeface="Calibri"/>
              </a:rPr>
              <a:t>Security </a:t>
            </a:r>
            <a:r>
              <a:rPr sz="3150" spc="-5" dirty="0">
                <a:solidFill>
                  <a:srgbClr val="404040"/>
                </a:solidFill>
                <a:latin typeface="Calibri"/>
                <a:cs typeface="Calibri"/>
              </a:rPr>
              <a:t>Officer </a:t>
            </a:r>
            <a:r>
              <a:rPr sz="3150" spc="-25" dirty="0">
                <a:solidFill>
                  <a:srgbClr val="404040"/>
                </a:solidFill>
                <a:latin typeface="Calibri"/>
                <a:cs typeface="Calibri"/>
              </a:rPr>
              <a:t>may </a:t>
            </a:r>
            <a:r>
              <a:rPr sz="3150" spc="-5" dirty="0">
                <a:solidFill>
                  <a:srgbClr val="404040"/>
                </a:solidFill>
                <a:latin typeface="Calibri"/>
                <a:cs typeface="Calibri"/>
              </a:rPr>
              <a:t>only </a:t>
            </a:r>
            <a:r>
              <a:rPr sz="3150" spc="-30" dirty="0">
                <a:solidFill>
                  <a:srgbClr val="404040"/>
                </a:solidFill>
                <a:latin typeface="Calibri"/>
                <a:cs typeface="Calibri"/>
              </a:rPr>
              <a:t>arrest </a:t>
            </a:r>
            <a:r>
              <a:rPr sz="3150" spc="-35" dirty="0">
                <a:solidFill>
                  <a:srgbClr val="404040"/>
                </a:solidFill>
                <a:latin typeface="Calibri"/>
                <a:cs typeface="Calibri"/>
              </a:rPr>
              <a:t>for </a:t>
            </a:r>
            <a:r>
              <a:rPr sz="3150" dirty="0">
                <a:solidFill>
                  <a:srgbClr val="404040"/>
                </a:solidFill>
                <a:latin typeface="Calibri"/>
                <a:cs typeface="Calibri"/>
              </a:rPr>
              <a:t>violations </a:t>
            </a:r>
            <a:r>
              <a:rPr sz="3150" spc="-5" dirty="0">
                <a:solidFill>
                  <a:srgbClr val="404040"/>
                </a:solidFill>
                <a:latin typeface="Calibri"/>
                <a:cs typeface="Calibri"/>
              </a:rPr>
              <a:t>of </a:t>
            </a:r>
            <a:r>
              <a:rPr sz="3150" spc="-15" dirty="0">
                <a:solidFill>
                  <a:srgbClr val="404040"/>
                </a:solidFill>
                <a:latin typeface="Calibri"/>
                <a:cs typeface="Calibri"/>
              </a:rPr>
              <a:t>felonies  </a:t>
            </a:r>
            <a:r>
              <a:rPr sz="3150" spc="5" dirty="0">
                <a:solidFill>
                  <a:srgbClr val="404040"/>
                </a:solidFill>
                <a:latin typeface="Calibri"/>
                <a:cs typeface="Calibri"/>
              </a:rPr>
              <a:t>and </a:t>
            </a:r>
            <a:r>
              <a:rPr sz="3150" spc="-5" dirty="0">
                <a:solidFill>
                  <a:srgbClr val="FF0000"/>
                </a:solidFill>
                <a:latin typeface="Calibri"/>
                <a:cs typeface="Calibri"/>
              </a:rPr>
              <a:t>certain </a:t>
            </a:r>
            <a:r>
              <a:rPr sz="3150" dirty="0">
                <a:solidFill>
                  <a:srgbClr val="FF0000"/>
                </a:solidFill>
                <a:latin typeface="Calibri"/>
                <a:cs typeface="Calibri"/>
              </a:rPr>
              <a:t>specific</a:t>
            </a:r>
            <a:r>
              <a:rPr sz="3150" spc="3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150" spc="-10" dirty="0">
                <a:solidFill>
                  <a:srgbClr val="FF0000"/>
                </a:solidFill>
                <a:latin typeface="Calibri"/>
                <a:cs typeface="Calibri"/>
              </a:rPr>
              <a:t>misdemeanors</a:t>
            </a:r>
            <a:endParaRPr sz="31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71600" y="1600200"/>
            <a:ext cx="9601200" cy="2306401"/>
          </a:xfrm>
          <a:prstGeom prst="rect">
            <a:avLst/>
          </a:prstGeom>
        </p:spPr>
        <p:txBody>
          <a:bodyPr vert="horz" wrap="square" lIns="0" tIns="201295" rIns="0" bIns="0" rtlCol="0">
            <a:spAutoFit/>
          </a:bodyPr>
          <a:lstStyle/>
          <a:p>
            <a:pPr marL="95250" marR="5080">
              <a:lnSpc>
                <a:spcPts val="8150"/>
              </a:lnSpc>
              <a:spcBef>
                <a:spcPts val="1585"/>
              </a:spcBef>
              <a:tabLst>
                <a:tab pos="9990455" algn="l"/>
              </a:tabLst>
            </a:pPr>
            <a:r>
              <a:rPr lang="en-US" sz="7200" spc="-40" dirty="0">
                <a:uFill>
                  <a:solidFill>
                    <a:srgbClr val="7E7E7E"/>
                  </a:solidFill>
                </a:uFill>
              </a:rPr>
              <a:t>Who </a:t>
            </a:r>
            <a:r>
              <a:rPr lang="en-US" sz="7200" spc="-114" dirty="0">
                <a:uFill>
                  <a:solidFill>
                    <a:srgbClr val="7E7E7E"/>
                  </a:solidFill>
                </a:uFill>
              </a:rPr>
              <a:t>are </a:t>
            </a:r>
            <a:r>
              <a:rPr lang="en-US" sz="7200" spc="-100" dirty="0" smtClean="0">
                <a:uFill>
                  <a:solidFill>
                    <a:srgbClr val="7E7E7E"/>
                  </a:solidFill>
                </a:uFill>
              </a:rPr>
              <a:t>Peace</a:t>
            </a:r>
            <a:r>
              <a:rPr lang="en-US" sz="7200" spc="70" dirty="0" smtClean="0">
                <a:uFill>
                  <a:solidFill>
                    <a:srgbClr val="7E7E7E"/>
                  </a:solidFill>
                </a:uFill>
              </a:rPr>
              <a:t/>
            </a:r>
            <a:br>
              <a:rPr lang="en-US" sz="7200" spc="70" dirty="0" smtClean="0">
                <a:uFill>
                  <a:solidFill>
                    <a:srgbClr val="7E7E7E"/>
                  </a:solidFill>
                </a:uFill>
              </a:rPr>
            </a:br>
            <a:r>
              <a:rPr lang="en-US" sz="7200" spc="-100" dirty="0" smtClean="0">
                <a:uFill>
                  <a:solidFill>
                    <a:srgbClr val="7E7E7E"/>
                  </a:solidFill>
                </a:uFill>
              </a:rPr>
              <a:t>Officers</a:t>
            </a:r>
            <a:r>
              <a:rPr lang="en-US" sz="7200" spc="-100" dirty="0">
                <a:uFill>
                  <a:solidFill>
                    <a:srgbClr val="7E7E7E"/>
                  </a:solidFill>
                </a:uFill>
              </a:rPr>
              <a:t>?</a:t>
            </a:r>
            <a:endParaRPr sz="2350" dirty="0"/>
          </a:p>
        </p:txBody>
      </p:sp>
    </p:spTree>
    <p:extLst>
      <p:ext uri="{BB962C8B-B14F-4D97-AF65-F5344CB8AC3E}">
        <p14:creationId xmlns:p14="http://schemas.microsoft.com/office/powerpoint/2010/main" val="923030932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</a:majorFont>
      <a:minorFont>
        <a:latin typeface="Franklin Gothic Book" panose="020B0503020102020204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242</TotalTime>
  <Words>1464</Words>
  <Application>Microsoft Macintosh PowerPoint</Application>
  <PresentationFormat>Widescreen</PresentationFormat>
  <Paragraphs>178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6" baseType="lpstr">
      <vt:lpstr>Calibri</vt:lpstr>
      <vt:lpstr>Franklin Gothic Book</vt:lpstr>
      <vt:lpstr>Wingdings</vt:lpstr>
      <vt:lpstr>Crop</vt:lpstr>
      <vt:lpstr>Level Two Security Course TEXAS PRIVATE SECURITY TRAINING</vt:lpstr>
      <vt:lpstr>Texas Department of Public Safety  TEXAS PRIVATE SECURITY TRAINING</vt:lpstr>
      <vt:lpstr>History of the Private Security Bureau</vt:lpstr>
      <vt:lpstr>Texas Private Security Board</vt:lpstr>
      <vt:lpstr>Texas Private Security Board</vt:lpstr>
      <vt:lpstr>The Job of Security Officers</vt:lpstr>
      <vt:lpstr>Roles and Responsibilities</vt:lpstr>
      <vt:lpstr>Roles and Responsibilities</vt:lpstr>
      <vt:lpstr>Who are Peace Officers?</vt:lpstr>
      <vt:lpstr>Interacting with Peace Officers</vt:lpstr>
      <vt:lpstr>Conflict Resolution</vt:lpstr>
      <vt:lpstr>Conflict Resolution</vt:lpstr>
      <vt:lpstr>Use of Force</vt:lpstr>
      <vt:lpstr>Use of Force</vt:lpstr>
      <vt:lpstr>Use of Force</vt:lpstr>
      <vt:lpstr>Use of Force</vt:lpstr>
      <vt:lpstr>Self Defense PENAL CODE SECTION 9</vt:lpstr>
      <vt:lpstr>Self Defense</vt:lpstr>
      <vt:lpstr>Self Defense</vt:lpstr>
      <vt:lpstr>Self Defense</vt:lpstr>
      <vt:lpstr>Detainment and Arrest</vt:lpstr>
      <vt:lpstr>Detainment and Arrest</vt:lpstr>
      <vt:lpstr>Detainment and Arrest</vt:lpstr>
      <vt:lpstr>Detainment and Arrest</vt:lpstr>
      <vt:lpstr>Detainment and Arrest</vt:lpstr>
      <vt:lpstr>Detainment and Arrest</vt:lpstr>
      <vt:lpstr>Radio Procedures</vt:lpstr>
      <vt:lpstr>Radio Procedures</vt:lpstr>
      <vt:lpstr>Report Writing and Observation</vt:lpstr>
      <vt:lpstr>Report Writing and Observation</vt:lpstr>
      <vt:lpstr>Report Writing and Observation</vt:lpstr>
      <vt:lpstr>Response to Emergencies  AND SAFETY HAZARDS, FIRE</vt:lpstr>
      <vt:lpstr>Response to Emergencies</vt:lpstr>
      <vt:lpstr>Response to Emergencies</vt:lpstr>
      <vt:lpstr>Response to Emergencies</vt:lpstr>
      <vt:lpstr>Response to Emergencies</vt:lpstr>
      <vt:lpstr>Response to Emergencies</vt:lpstr>
      <vt:lpstr>Response to Emergencies</vt:lpstr>
      <vt:lpstr>Response to Emergencies</vt:lpstr>
      <vt:lpstr>Weapons and Definitions PENAL CODE CHAPTER 46</vt:lpstr>
      <vt:lpstr>Weapons and Definitions</vt:lpstr>
      <vt:lpstr>Questions?  AND REVIEW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Level Two Security Course</dc:title>
  <dc:creator>Michael</dc:creator>
  <cp:lastModifiedBy>Microsoft Office User</cp:lastModifiedBy>
  <cp:revision>9</cp:revision>
  <dcterms:created xsi:type="dcterms:W3CDTF">2019-05-10T16:02:41Z</dcterms:created>
  <dcterms:modified xsi:type="dcterms:W3CDTF">2019-05-10T20:05:33Z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2016-07-06T00:00:00Z</vt:filetime>
  </property>
  <property fmtid="{D5CDD505-2E9C-101B-9397-08002B2CF9AE}" pid="3" name="LastSaved">
    <vt:filetime>2019-05-10T00:00:00Z</vt:filetime>
  </property>
</Properties>
</file>